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8" r:id="rId3"/>
    <p:sldId id="280" r:id="rId4"/>
    <p:sldId id="281" r:id="rId5"/>
    <p:sldId id="279" r:id="rId6"/>
    <p:sldId id="258" r:id="rId7"/>
    <p:sldId id="277" r:id="rId8"/>
    <p:sldId id="257" r:id="rId9"/>
    <p:sldId id="276" r:id="rId10"/>
    <p:sldId id="263" r:id="rId11"/>
    <p:sldId id="264" r:id="rId12"/>
    <p:sldId id="273" r:id="rId13"/>
    <p:sldId id="274" r:id="rId14"/>
    <p:sldId id="265" r:id="rId15"/>
    <p:sldId id="266" r:id="rId16"/>
    <p:sldId id="268" r:id="rId17"/>
    <p:sldId id="275" r:id="rId18"/>
    <p:sldId id="267" r:id="rId19"/>
    <p:sldId id="259" r:id="rId20"/>
    <p:sldId id="269" r:id="rId21"/>
    <p:sldId id="270" r:id="rId22"/>
    <p:sldId id="271" r:id="rId23"/>
    <p:sldId id="272" r:id="rId24"/>
    <p:sldId id="282" r:id="rId25"/>
    <p:sldId id="283" r:id="rId26"/>
  </p:sldIdLst>
  <p:sldSz cx="9144000" cy="6858000" type="screen4x3"/>
  <p:notesSz cx="6858000" cy="9144000"/>
  <p:embeddedFontLst>
    <p:embeddedFont>
      <p:font typeface="Luminari" panose="02000505000000020004" pitchFamily="2" charset="0"/>
      <p:regular r:id="rId27"/>
    </p:embeddedFont>
    <p:embeddedFont>
      <p:font typeface="Poor Richard" panose="02080502050505020702" pitchFamily="18" charset="0"/>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8" autoAdjust="0"/>
  </p:normalViewPr>
  <p:slideViewPr>
    <p:cSldViewPr snapToGrid="0">
      <p:cViewPr>
        <p:scale>
          <a:sx n="92" d="100"/>
          <a:sy n="92" d="100"/>
        </p:scale>
        <p:origin x="405"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B5599973-C8B6-4E5D-AA85-384506287D02}"/>
    <pc:docChg chg="undo custSel addSld delSld modSld sldOrd modMainMaster">
      <pc:chgData name="Ken Merrihew" userId="bcb7a1e886d99f07" providerId="LiveId" clId="{B5599973-C8B6-4E5D-AA85-384506287D02}" dt="2017-11-26T14:17:06.232" v="1706" actId="1036"/>
      <pc:docMkLst>
        <pc:docMk/>
      </pc:docMkLst>
      <pc:sldChg chg="modTransition">
        <pc:chgData name="Ken Merrihew" userId="bcb7a1e886d99f07" providerId="LiveId" clId="{B5599973-C8B6-4E5D-AA85-384506287D02}" dt="2017-11-26T14:10:43.758" v="1619"/>
        <pc:sldMkLst>
          <pc:docMk/>
          <pc:sldMk cId="717534539" sldId="256"/>
        </pc:sldMkLst>
      </pc:sldChg>
      <pc:sldChg chg="modTransition">
        <pc:chgData name="Ken Merrihew" userId="bcb7a1e886d99f07" providerId="LiveId" clId="{B5599973-C8B6-4E5D-AA85-384506287D02}" dt="2017-11-26T14:10:43.758" v="1619"/>
        <pc:sldMkLst>
          <pc:docMk/>
          <pc:sldMk cId="763402714" sldId="257"/>
        </pc:sldMkLst>
      </pc:sldChg>
      <pc:sldChg chg="addSp modSp ord modTransition modAnim">
        <pc:chgData name="Ken Merrihew" userId="bcb7a1e886d99f07" providerId="LiveId" clId="{B5599973-C8B6-4E5D-AA85-384506287D02}" dt="2017-11-26T14:10:43.758" v="1619"/>
        <pc:sldMkLst>
          <pc:docMk/>
          <pc:sldMk cId="49213704" sldId="258"/>
        </pc:sldMkLst>
        <pc:spChg chg="add mod">
          <ac:chgData name="Ken Merrihew" userId="bcb7a1e886d99f07" providerId="LiveId" clId="{B5599973-C8B6-4E5D-AA85-384506287D02}" dt="2017-11-26T13:35:30.982" v="1186" actId="1037"/>
          <ac:spMkLst>
            <pc:docMk/>
            <pc:sldMk cId="49213704" sldId="258"/>
            <ac:spMk id="2" creationId="{56EEA6F9-D41C-46D2-AE2E-9ED7174143CD}"/>
          </ac:spMkLst>
        </pc:spChg>
        <pc:picChg chg="add mod">
          <ac:chgData name="Ken Merrihew" userId="bcb7a1e886d99f07" providerId="LiveId" clId="{B5599973-C8B6-4E5D-AA85-384506287D02}" dt="2017-11-22T22:44:56.222" v="1080" actId="339"/>
          <ac:picMkLst>
            <pc:docMk/>
            <pc:sldMk cId="49213704" sldId="258"/>
            <ac:picMk id="2050" creationId="{647B8BD9-9D98-43D4-8E27-D3BF965A64B0}"/>
          </ac:picMkLst>
        </pc:picChg>
      </pc:sldChg>
      <pc:sldChg chg="modSp modTransition">
        <pc:chgData name="Ken Merrihew" userId="bcb7a1e886d99f07" providerId="LiveId" clId="{B5599973-C8B6-4E5D-AA85-384506287D02}" dt="2017-11-26T14:17:06.232" v="1706" actId="1036"/>
        <pc:sldMkLst>
          <pc:docMk/>
          <pc:sldMk cId="961789007" sldId="259"/>
        </pc:sldMkLst>
        <pc:spChg chg="mod">
          <ac:chgData name="Ken Merrihew" userId="bcb7a1e886d99f07" providerId="LiveId" clId="{B5599973-C8B6-4E5D-AA85-384506287D02}" dt="2017-11-26T14:17:06.232" v="1706" actId="1036"/>
          <ac:spMkLst>
            <pc:docMk/>
            <pc:sldMk cId="961789007" sldId="259"/>
            <ac:spMk id="6" creationId="{87005BD5-0159-4857-9F3C-ECB193B66DAB}"/>
          </ac:spMkLst>
        </pc:spChg>
        <pc:spChg chg="mod">
          <ac:chgData name="Ken Merrihew" userId="bcb7a1e886d99f07" providerId="LiveId" clId="{B5599973-C8B6-4E5D-AA85-384506287D02}" dt="2017-11-21T19:15:57.302" v="488" actId="1076"/>
          <ac:spMkLst>
            <pc:docMk/>
            <pc:sldMk cId="961789007" sldId="259"/>
            <ac:spMk id="8" creationId="{8423F580-BCA5-4F80-9F83-5011BAC87913}"/>
          </ac:spMkLst>
        </pc:spChg>
        <pc:spChg chg="mod">
          <ac:chgData name="Ken Merrihew" userId="bcb7a1e886d99f07" providerId="LiveId" clId="{B5599973-C8B6-4E5D-AA85-384506287D02}" dt="2017-11-21T19:16:30.313" v="489" actId="196"/>
          <ac:spMkLst>
            <pc:docMk/>
            <pc:sldMk cId="961789007" sldId="259"/>
            <ac:spMk id="10" creationId="{03FFC4C4-F497-4ABE-BABA-EC68AF7FBBBE}"/>
          </ac:spMkLst>
        </pc:spChg>
        <pc:spChg chg="mod">
          <ac:chgData name="Ken Merrihew" userId="bcb7a1e886d99f07" providerId="LiveId" clId="{B5599973-C8B6-4E5D-AA85-384506287D02}" dt="2017-11-21T19:16:47.068" v="499" actId="1038"/>
          <ac:spMkLst>
            <pc:docMk/>
            <pc:sldMk cId="961789007" sldId="259"/>
            <ac:spMk id="11" creationId="{D6E39B12-30DF-4CF1-9207-7C0E7EA82B7B}"/>
          </ac:spMkLst>
        </pc:spChg>
        <pc:spChg chg="mod">
          <ac:chgData name="Ken Merrihew" userId="bcb7a1e886d99f07" providerId="LiveId" clId="{B5599973-C8B6-4E5D-AA85-384506287D02}" dt="2017-11-21T16:39:12.942" v="357" actId="197"/>
          <ac:spMkLst>
            <pc:docMk/>
            <pc:sldMk cId="961789007" sldId="259"/>
            <ac:spMk id="13" creationId="{D94667D7-9396-4603-A817-8D4D1423CC86}"/>
          </ac:spMkLst>
        </pc:spChg>
        <pc:spChg chg="mod">
          <ac:chgData name="Ken Merrihew" userId="bcb7a1e886d99f07" providerId="LiveId" clId="{B5599973-C8B6-4E5D-AA85-384506287D02}" dt="2017-11-21T16:38:29.724" v="354" actId="1076"/>
          <ac:spMkLst>
            <pc:docMk/>
            <pc:sldMk cId="961789007" sldId="259"/>
            <ac:spMk id="14" creationId="{A8D585D1-637F-4ACE-BA76-DE56EEE1ACCC}"/>
          </ac:spMkLst>
        </pc:spChg>
        <pc:picChg chg="mod">
          <ac:chgData name="Ken Merrihew" userId="bcb7a1e886d99f07" providerId="LiveId" clId="{B5599973-C8B6-4E5D-AA85-384506287D02}" dt="2017-11-21T16:39:19.968" v="358" actId="1076"/>
          <ac:picMkLst>
            <pc:docMk/>
            <pc:sldMk cId="961789007" sldId="259"/>
            <ac:picMk id="1026" creationId="{9D21E991-7783-4140-B86F-DD71475B9AE5}"/>
          </ac:picMkLst>
        </pc:picChg>
      </pc:sldChg>
      <pc:sldChg chg="del modTransition">
        <pc:chgData name="Ken Merrihew" userId="bcb7a1e886d99f07" providerId="LiveId" clId="{B5599973-C8B6-4E5D-AA85-384506287D02}" dt="2017-11-26T13:50:40.291" v="1308" actId="2696"/>
        <pc:sldMkLst>
          <pc:docMk/>
          <pc:sldMk cId="3102131589" sldId="260"/>
        </pc:sldMkLst>
      </pc:sldChg>
      <pc:sldChg chg="del modTransition">
        <pc:chgData name="Ken Merrihew" userId="bcb7a1e886d99f07" providerId="LiveId" clId="{B5599973-C8B6-4E5D-AA85-384506287D02}" dt="2017-11-23T00:47:58.504" v="1092" actId="2696"/>
        <pc:sldMkLst>
          <pc:docMk/>
          <pc:sldMk cId="1686209832" sldId="261"/>
        </pc:sldMkLst>
      </pc:sldChg>
      <pc:sldChg chg="del modTransition">
        <pc:chgData name="Ken Merrihew" userId="bcb7a1e886d99f07" providerId="LiveId" clId="{B5599973-C8B6-4E5D-AA85-384506287D02}" dt="2017-11-23T00:48:00.303" v="1093" actId="2696"/>
        <pc:sldMkLst>
          <pc:docMk/>
          <pc:sldMk cId="3439475935" sldId="262"/>
        </pc:sldMkLst>
      </pc:sldChg>
      <pc:sldChg chg="addSp delSp modSp modTransition modAnim">
        <pc:chgData name="Ken Merrihew" userId="bcb7a1e886d99f07" providerId="LiveId" clId="{B5599973-C8B6-4E5D-AA85-384506287D02}" dt="2017-11-26T14:10:43.758" v="1619"/>
        <pc:sldMkLst>
          <pc:docMk/>
          <pc:sldMk cId="3016429433" sldId="263"/>
        </pc:sldMkLst>
        <pc:spChg chg="add mod">
          <ac:chgData name="Ken Merrihew" userId="bcb7a1e886d99f07" providerId="LiveId" clId="{B5599973-C8B6-4E5D-AA85-384506287D02}" dt="2017-11-26T14:02:38.892" v="1554" actId="20577"/>
          <ac:spMkLst>
            <pc:docMk/>
            <pc:sldMk cId="3016429433" sldId="263"/>
            <ac:spMk id="3" creationId="{09FA5E2A-03B7-4C71-BD66-84FEAB2162DC}"/>
          </ac:spMkLst>
        </pc:spChg>
        <pc:spChg chg="add mod">
          <ac:chgData name="Ken Merrihew" userId="bcb7a1e886d99f07" providerId="LiveId" clId="{B5599973-C8B6-4E5D-AA85-384506287D02}" dt="2017-11-26T14:00:54.802" v="1369" actId="1037"/>
          <ac:spMkLst>
            <pc:docMk/>
            <pc:sldMk cId="3016429433" sldId="263"/>
            <ac:spMk id="5" creationId="{3A4D6FDB-D1E5-46AF-B870-C133A2A3A006}"/>
          </ac:spMkLst>
        </pc:spChg>
        <pc:spChg chg="add mod">
          <ac:chgData name="Ken Merrihew" userId="bcb7a1e886d99f07" providerId="LiveId" clId="{B5599973-C8B6-4E5D-AA85-384506287D02}" dt="2017-11-26T14:01:38.836" v="1425" actId="20577"/>
          <ac:spMkLst>
            <pc:docMk/>
            <pc:sldMk cId="3016429433" sldId="263"/>
            <ac:spMk id="6" creationId="{B48FDB5C-F009-4A2F-98FC-0D95A191C335}"/>
          </ac:spMkLst>
        </pc:spChg>
        <pc:spChg chg="add mod">
          <ac:chgData name="Ken Merrihew" userId="bcb7a1e886d99f07" providerId="LiveId" clId="{B5599973-C8B6-4E5D-AA85-384506287D02}" dt="2017-11-26T14:01:50.624" v="1446" actId="20577"/>
          <ac:spMkLst>
            <pc:docMk/>
            <pc:sldMk cId="3016429433" sldId="263"/>
            <ac:spMk id="7" creationId="{E308722C-3E30-4DAE-98DA-ED9170AB3479}"/>
          </ac:spMkLst>
        </pc:spChg>
        <pc:spChg chg="add mod">
          <ac:chgData name="Ken Merrihew" userId="bcb7a1e886d99f07" providerId="LiveId" clId="{B5599973-C8B6-4E5D-AA85-384506287D02}" dt="2017-11-26T14:02:08.294" v="1490" actId="20577"/>
          <ac:spMkLst>
            <pc:docMk/>
            <pc:sldMk cId="3016429433" sldId="263"/>
            <ac:spMk id="8" creationId="{AC2EE6F6-7121-417A-9839-3D176DBA1EBD}"/>
          </ac:spMkLst>
        </pc:spChg>
        <pc:spChg chg="add mod">
          <ac:chgData name="Ken Merrihew" userId="bcb7a1e886d99f07" providerId="LiveId" clId="{B5599973-C8B6-4E5D-AA85-384506287D02}" dt="2017-11-26T14:02:22.823" v="1523" actId="20577"/>
          <ac:spMkLst>
            <pc:docMk/>
            <pc:sldMk cId="3016429433" sldId="263"/>
            <ac:spMk id="9" creationId="{7CB4D225-A094-4664-9B28-18A2AE476AC9}"/>
          </ac:spMkLst>
        </pc:spChg>
        <pc:spChg chg="add mod">
          <ac:chgData name="Ken Merrihew" userId="bcb7a1e886d99f07" providerId="LiveId" clId="{B5599973-C8B6-4E5D-AA85-384506287D02}" dt="2017-11-26T14:02:43.098" v="1556" actId="20577"/>
          <ac:spMkLst>
            <pc:docMk/>
            <pc:sldMk cId="3016429433" sldId="263"/>
            <ac:spMk id="10" creationId="{679BACC5-1E87-4F6B-A859-8F24B8F47061}"/>
          </ac:spMkLst>
        </pc:spChg>
        <pc:spChg chg="add mod">
          <ac:chgData name="Ken Merrihew" userId="bcb7a1e886d99f07" providerId="LiveId" clId="{B5599973-C8B6-4E5D-AA85-384506287D02}" dt="2017-11-26T14:02:56.248" v="1610" actId="20577"/>
          <ac:spMkLst>
            <pc:docMk/>
            <pc:sldMk cId="3016429433" sldId="263"/>
            <ac:spMk id="11" creationId="{9CE8C0FC-AC0D-4F9E-8AB0-1943BBA2E3A2}"/>
          </ac:spMkLst>
        </pc:spChg>
        <pc:spChg chg="add del mod">
          <ac:chgData name="Ken Merrihew" userId="bcb7a1e886d99f07" providerId="LiveId" clId="{B5599973-C8B6-4E5D-AA85-384506287D02}" dt="2017-11-26T14:07:49.166" v="1615"/>
          <ac:spMkLst>
            <pc:docMk/>
            <pc:sldMk cId="3016429433" sldId="263"/>
            <ac:spMk id="12" creationId="{B629B271-6401-42E1-8841-178924A637E7}"/>
          </ac:spMkLst>
        </pc:spChg>
        <pc:spChg chg="add del mod">
          <ac:chgData name="Ken Merrihew" userId="bcb7a1e886d99f07" providerId="LiveId" clId="{B5599973-C8B6-4E5D-AA85-384506287D02}" dt="2017-11-26T14:07:49.166" v="1615"/>
          <ac:spMkLst>
            <pc:docMk/>
            <pc:sldMk cId="3016429433" sldId="263"/>
            <ac:spMk id="13" creationId="{9C982C41-D926-4A51-A47A-D7EFED442DCE}"/>
          </ac:spMkLst>
        </pc:spChg>
        <pc:spChg chg="add del mod">
          <ac:chgData name="Ken Merrihew" userId="bcb7a1e886d99f07" providerId="LiveId" clId="{B5599973-C8B6-4E5D-AA85-384506287D02}" dt="2017-11-26T14:10:00.703" v="1616" actId="478"/>
          <ac:spMkLst>
            <pc:docMk/>
            <pc:sldMk cId="3016429433" sldId="263"/>
            <ac:spMk id="14" creationId="{9E98F747-5B00-4513-B461-5362717A7ADA}"/>
          </ac:spMkLst>
        </pc:spChg>
        <pc:spChg chg="add del mod">
          <ac:chgData name="Ken Merrihew" userId="bcb7a1e886d99f07" providerId="LiveId" clId="{B5599973-C8B6-4E5D-AA85-384506287D02}" dt="2017-11-26T14:10:04.786" v="1617" actId="478"/>
          <ac:spMkLst>
            <pc:docMk/>
            <pc:sldMk cId="3016429433" sldId="263"/>
            <ac:spMk id="15" creationId="{3F8B4142-E01E-443F-B348-8DD9AE649E8F}"/>
          </ac:spMkLst>
        </pc:spChg>
      </pc:sldChg>
      <pc:sldChg chg="modTransition">
        <pc:chgData name="Ken Merrihew" userId="bcb7a1e886d99f07" providerId="LiveId" clId="{B5599973-C8B6-4E5D-AA85-384506287D02}" dt="2017-11-26T14:10:43.758" v="1619"/>
        <pc:sldMkLst>
          <pc:docMk/>
          <pc:sldMk cId="2961137091" sldId="264"/>
        </pc:sldMkLst>
      </pc:sldChg>
      <pc:sldChg chg="addSp delSp modSp add ord modTransition delAnim modAnim">
        <pc:chgData name="Ken Merrihew" userId="bcb7a1e886d99f07" providerId="LiveId" clId="{B5599973-C8B6-4E5D-AA85-384506287D02}" dt="2017-11-26T14:10:43.758" v="1619"/>
        <pc:sldMkLst>
          <pc:docMk/>
          <pc:sldMk cId="3122572701" sldId="265"/>
        </pc:sldMkLst>
        <pc:spChg chg="mod">
          <ac:chgData name="Ken Merrihew" userId="bcb7a1e886d99f07" providerId="LiveId" clId="{B5599973-C8B6-4E5D-AA85-384506287D02}" dt="2017-11-21T16:15:02.447" v="6" actId="255"/>
          <ac:spMkLst>
            <pc:docMk/>
            <pc:sldMk cId="3122572701" sldId="265"/>
            <ac:spMk id="2" creationId="{3514FE05-E6E9-4A98-90AA-83F556B8F456}"/>
          </ac:spMkLst>
        </pc:spChg>
        <pc:spChg chg="mod">
          <ac:chgData name="Ken Merrihew" userId="bcb7a1e886d99f07" providerId="LiveId" clId="{B5599973-C8B6-4E5D-AA85-384506287D02}" dt="2017-11-21T19:11:40.358" v="478" actId="1036"/>
          <ac:spMkLst>
            <pc:docMk/>
            <pc:sldMk cId="3122572701" sldId="265"/>
            <ac:spMk id="3" creationId="{CF0A00D1-F637-4310-B3B7-0D015B18CEDA}"/>
          </ac:spMkLst>
        </pc:spChg>
        <pc:spChg chg="add mod">
          <ac:chgData name="Ken Merrihew" userId="bcb7a1e886d99f07" providerId="LiveId" clId="{B5599973-C8B6-4E5D-AA85-384506287D02}" dt="2017-11-26T13:39:21.129" v="1243" actId="1036"/>
          <ac:spMkLst>
            <pc:docMk/>
            <pc:sldMk cId="3122572701" sldId="265"/>
            <ac:spMk id="5" creationId="{8C0E83C9-25FD-44D4-AC0D-BC41E288C9D9}"/>
          </ac:spMkLst>
        </pc:spChg>
        <pc:spChg chg="del">
          <ac:chgData name="Ken Merrihew" userId="bcb7a1e886d99f07" providerId="LiveId" clId="{B5599973-C8B6-4E5D-AA85-384506287D02}" dt="2017-11-21T16:15:14.762" v="40" actId="478"/>
          <ac:spMkLst>
            <pc:docMk/>
            <pc:sldMk cId="3122572701" sldId="265"/>
            <ac:spMk id="6" creationId="{38B9A73C-266E-4BF0-9EC4-689ACB7DECEC}"/>
          </ac:spMkLst>
        </pc:spChg>
        <pc:spChg chg="del">
          <ac:chgData name="Ken Merrihew" userId="bcb7a1e886d99f07" providerId="LiveId" clId="{B5599973-C8B6-4E5D-AA85-384506287D02}" dt="2017-11-21T16:14:48.273" v="4" actId="478"/>
          <ac:spMkLst>
            <pc:docMk/>
            <pc:sldMk cId="3122572701" sldId="265"/>
            <ac:spMk id="7" creationId="{1E8DAD19-88D2-43C3-807A-B993ECD18DE0}"/>
          </ac:spMkLst>
        </pc:spChg>
        <pc:spChg chg="mod">
          <ac:chgData name="Ken Merrihew" userId="bcb7a1e886d99f07" providerId="LiveId" clId="{B5599973-C8B6-4E5D-AA85-384506287D02}" dt="2017-11-21T19:11:40.358" v="478" actId="1036"/>
          <ac:spMkLst>
            <pc:docMk/>
            <pc:sldMk cId="3122572701" sldId="265"/>
            <ac:spMk id="8" creationId="{AD812814-E4BD-4B0F-9AC9-58AAC3B39309}"/>
          </ac:spMkLst>
        </pc:spChg>
        <pc:spChg chg="add mod ord">
          <ac:chgData name="Ken Merrihew" userId="bcb7a1e886d99f07" providerId="LiveId" clId="{B5599973-C8B6-4E5D-AA85-384506287D02}" dt="2017-11-21T19:13:54.551" v="484" actId="114"/>
          <ac:spMkLst>
            <pc:docMk/>
            <pc:sldMk cId="3122572701" sldId="265"/>
            <ac:spMk id="9" creationId="{50F8C2D3-9E48-4324-9322-27996090C4C0}"/>
          </ac:spMkLst>
        </pc:spChg>
        <pc:spChg chg="add mod">
          <ac:chgData name="Ken Merrihew" userId="bcb7a1e886d99f07" providerId="LiveId" clId="{B5599973-C8B6-4E5D-AA85-384506287D02}" dt="2017-11-26T13:39:47.970" v="1301" actId="20577"/>
          <ac:spMkLst>
            <pc:docMk/>
            <pc:sldMk cId="3122572701" sldId="265"/>
            <ac:spMk id="10" creationId="{508AD45A-F14F-4840-A08C-AFF0FB38DDCA}"/>
          </ac:spMkLst>
        </pc:spChg>
      </pc:sldChg>
      <pc:sldChg chg="addSp delSp modSp add ord modTransition">
        <pc:chgData name="Ken Merrihew" userId="bcb7a1e886d99f07" providerId="LiveId" clId="{B5599973-C8B6-4E5D-AA85-384506287D02}" dt="2017-11-26T14:10:43.758" v="1619"/>
        <pc:sldMkLst>
          <pc:docMk/>
          <pc:sldMk cId="1321642168" sldId="266"/>
        </pc:sldMkLst>
        <pc:picChg chg="add del mod">
          <ac:chgData name="Ken Merrihew" userId="bcb7a1e886d99f07" providerId="LiveId" clId="{B5599973-C8B6-4E5D-AA85-384506287D02}" dt="2017-11-22T22:43:07.914" v="996" actId="478"/>
          <ac:picMkLst>
            <pc:docMk/>
            <pc:sldMk cId="1321642168" sldId="266"/>
            <ac:picMk id="1026" creationId="{B1AF051D-5CB3-49FB-ABE0-CFEF9EBBFEC3}"/>
          </ac:picMkLst>
        </pc:picChg>
      </pc:sldChg>
      <pc:sldChg chg="add modTransition">
        <pc:chgData name="Ken Merrihew" userId="bcb7a1e886d99f07" providerId="LiveId" clId="{B5599973-C8B6-4E5D-AA85-384506287D02}" dt="2017-11-26T14:10:43.758" v="1619"/>
        <pc:sldMkLst>
          <pc:docMk/>
          <pc:sldMk cId="2479636167" sldId="267"/>
        </pc:sldMkLst>
      </pc:sldChg>
      <pc:sldChg chg="addSp delSp modSp add ord modTransition delAnim modAnim">
        <pc:chgData name="Ken Merrihew" userId="bcb7a1e886d99f07" providerId="LiveId" clId="{B5599973-C8B6-4E5D-AA85-384506287D02}" dt="2017-11-26T14:10:43.758" v="1619"/>
        <pc:sldMkLst>
          <pc:docMk/>
          <pc:sldMk cId="621261834" sldId="268"/>
        </pc:sldMkLst>
        <pc:spChg chg="mod">
          <ac:chgData name="Ken Merrihew" userId="bcb7a1e886d99f07" providerId="LiveId" clId="{B5599973-C8B6-4E5D-AA85-384506287D02}" dt="2017-11-21T16:20:39.044" v="167" actId="403"/>
          <ac:spMkLst>
            <pc:docMk/>
            <pc:sldMk cId="621261834" sldId="268"/>
            <ac:spMk id="3" creationId="{CF0A00D1-F637-4310-B3B7-0D015B18CEDA}"/>
          </ac:spMkLst>
        </pc:spChg>
        <pc:spChg chg="add del mod">
          <ac:chgData name="Ken Merrihew" userId="bcb7a1e886d99f07" providerId="LiveId" clId="{B5599973-C8B6-4E5D-AA85-384506287D02}" dt="2017-11-22T21:14:53.214" v="929" actId="478"/>
          <ac:spMkLst>
            <pc:docMk/>
            <pc:sldMk cId="621261834" sldId="268"/>
            <ac:spMk id="7" creationId="{201EB102-AFE9-4B80-B8AD-3E35E201200C}"/>
          </ac:spMkLst>
        </pc:spChg>
        <pc:spChg chg="del">
          <ac:chgData name="Ken Merrihew" userId="bcb7a1e886d99f07" providerId="LiveId" clId="{B5599973-C8B6-4E5D-AA85-384506287D02}" dt="2017-11-21T16:22:16.693" v="173" actId="478"/>
          <ac:spMkLst>
            <pc:docMk/>
            <pc:sldMk cId="621261834" sldId="268"/>
            <ac:spMk id="8" creationId="{AD812814-E4BD-4B0F-9AC9-58AAC3B39309}"/>
          </ac:spMkLst>
        </pc:spChg>
        <pc:spChg chg="del">
          <ac:chgData name="Ken Merrihew" userId="bcb7a1e886d99f07" providerId="LiveId" clId="{B5599973-C8B6-4E5D-AA85-384506287D02}" dt="2017-11-21T16:22:16.693" v="173" actId="478"/>
          <ac:spMkLst>
            <pc:docMk/>
            <pc:sldMk cId="621261834" sldId="268"/>
            <ac:spMk id="9" creationId="{50F8C2D3-9E48-4324-9322-27996090C4C0}"/>
          </ac:spMkLst>
        </pc:spChg>
        <pc:spChg chg="add mod">
          <ac:chgData name="Ken Merrihew" userId="bcb7a1e886d99f07" providerId="LiveId" clId="{B5599973-C8B6-4E5D-AA85-384506287D02}" dt="2017-11-22T21:15:56.650" v="988" actId="2696"/>
          <ac:spMkLst>
            <pc:docMk/>
            <pc:sldMk cId="621261834" sldId="268"/>
            <ac:spMk id="10" creationId="{499EB1C9-55C4-4F68-8BF0-9FF015BB32F1}"/>
          </ac:spMkLst>
        </pc:spChg>
      </pc:sldChg>
      <pc:sldChg chg="addSp modSp add ord modTransition modAnim">
        <pc:chgData name="Ken Merrihew" userId="bcb7a1e886d99f07" providerId="LiveId" clId="{B5599973-C8B6-4E5D-AA85-384506287D02}" dt="2017-11-26T14:10:43.758" v="1619"/>
        <pc:sldMkLst>
          <pc:docMk/>
          <pc:sldMk cId="1916576554" sldId="269"/>
        </pc:sldMkLst>
        <pc:spChg chg="add mod">
          <ac:chgData name="Ken Merrihew" userId="bcb7a1e886d99f07" providerId="LiveId" clId="{B5599973-C8B6-4E5D-AA85-384506287D02}" dt="2017-11-26T13:51:06.061" v="1309" actId="20577"/>
          <ac:spMkLst>
            <pc:docMk/>
            <pc:sldMk cId="1916576554" sldId="269"/>
            <ac:spMk id="5" creationId="{E7CE3E06-EB87-43BB-9394-FA11D7D9D306}"/>
          </ac:spMkLst>
        </pc:spChg>
        <pc:spChg chg="add mod">
          <ac:chgData name="Ken Merrihew" userId="bcb7a1e886d99f07" providerId="LiveId" clId="{B5599973-C8B6-4E5D-AA85-384506287D02}" dt="2017-11-21T16:28:13.801" v="350" actId="20577"/>
          <ac:spMkLst>
            <pc:docMk/>
            <pc:sldMk cId="1916576554" sldId="269"/>
            <ac:spMk id="6" creationId="{523C7C19-9096-496D-968A-06CECB8BD918}"/>
          </ac:spMkLst>
        </pc:spChg>
      </pc:sldChg>
      <pc:sldChg chg="add ord modTransition">
        <pc:chgData name="Ken Merrihew" userId="bcb7a1e886d99f07" providerId="LiveId" clId="{B5599973-C8B6-4E5D-AA85-384506287D02}" dt="2017-11-26T14:10:43.758" v="1619"/>
        <pc:sldMkLst>
          <pc:docMk/>
          <pc:sldMk cId="3827706376" sldId="270"/>
        </pc:sldMkLst>
      </pc:sldChg>
      <pc:sldChg chg="delSp modSp add ord modTransition delAnim modAnim">
        <pc:chgData name="Ken Merrihew" userId="bcb7a1e886d99f07" providerId="LiveId" clId="{B5599973-C8B6-4E5D-AA85-384506287D02}" dt="2017-11-26T14:10:43.758" v="1619"/>
        <pc:sldMkLst>
          <pc:docMk/>
          <pc:sldMk cId="1859231937" sldId="271"/>
        </pc:sldMkLst>
        <pc:spChg chg="mod">
          <ac:chgData name="Ken Merrihew" userId="bcb7a1e886d99f07" providerId="LiveId" clId="{B5599973-C8B6-4E5D-AA85-384506287D02}" dt="2017-11-21T16:26:55.114" v="339" actId="2711"/>
          <ac:spMkLst>
            <pc:docMk/>
            <pc:sldMk cId="1859231937" sldId="271"/>
            <ac:spMk id="2" creationId="{3514FE05-E6E9-4A98-90AA-83F556B8F456}"/>
          </ac:spMkLst>
        </pc:spChg>
        <pc:spChg chg="del">
          <ac:chgData name="Ken Merrihew" userId="bcb7a1e886d99f07" providerId="LiveId" clId="{B5599973-C8B6-4E5D-AA85-384506287D02}" dt="2017-11-21T16:26:33.800" v="327" actId="478"/>
          <ac:spMkLst>
            <pc:docMk/>
            <pc:sldMk cId="1859231937" sldId="271"/>
            <ac:spMk id="3" creationId="{CF0A00D1-F637-4310-B3B7-0D015B18CEDA}"/>
          </ac:spMkLst>
        </pc:spChg>
        <pc:spChg chg="del">
          <ac:chgData name="Ken Merrihew" userId="bcb7a1e886d99f07" providerId="LiveId" clId="{B5599973-C8B6-4E5D-AA85-384506287D02}" dt="2017-11-21T16:26:33.800" v="327" actId="478"/>
          <ac:spMkLst>
            <pc:docMk/>
            <pc:sldMk cId="1859231937" sldId="271"/>
            <ac:spMk id="6" creationId="{523C7C19-9096-496D-968A-06CECB8BD918}"/>
          </ac:spMkLst>
        </pc:spChg>
        <pc:spChg chg="del">
          <ac:chgData name="Ken Merrihew" userId="bcb7a1e886d99f07" providerId="LiveId" clId="{B5599973-C8B6-4E5D-AA85-384506287D02}" dt="2017-11-21T16:26:33.800" v="327" actId="478"/>
          <ac:spMkLst>
            <pc:docMk/>
            <pc:sldMk cId="1859231937" sldId="271"/>
            <ac:spMk id="7" creationId="{201EB102-AFE9-4B80-B8AD-3E35E201200C}"/>
          </ac:spMkLst>
        </pc:spChg>
      </pc:sldChg>
      <pc:sldChg chg="add modTransition">
        <pc:chgData name="Ken Merrihew" userId="bcb7a1e886d99f07" providerId="LiveId" clId="{B5599973-C8B6-4E5D-AA85-384506287D02}" dt="2017-11-26T14:10:43.758" v="1619"/>
        <pc:sldMkLst>
          <pc:docMk/>
          <pc:sldMk cId="1632815776" sldId="272"/>
        </pc:sldMkLst>
      </pc:sldChg>
      <pc:sldChg chg="addSp modSp add modTransition modAnim">
        <pc:chgData name="Ken Merrihew" userId="bcb7a1e886d99f07" providerId="LiveId" clId="{B5599973-C8B6-4E5D-AA85-384506287D02}" dt="2017-11-26T14:10:43.758" v="1619"/>
        <pc:sldMkLst>
          <pc:docMk/>
          <pc:sldMk cId="650557691" sldId="273"/>
        </pc:sldMkLst>
        <pc:spChg chg="mod">
          <ac:chgData name="Ken Merrihew" userId="bcb7a1e886d99f07" providerId="LiveId" clId="{B5599973-C8B6-4E5D-AA85-384506287D02}" dt="2017-11-22T18:40:29.870" v="921" actId="14100"/>
          <ac:spMkLst>
            <pc:docMk/>
            <pc:sldMk cId="650557691" sldId="273"/>
            <ac:spMk id="2" creationId="{3514FE05-E6E9-4A98-90AA-83F556B8F456}"/>
          </ac:spMkLst>
        </pc:spChg>
        <pc:spChg chg="add mod">
          <ac:chgData name="Ken Merrihew" userId="bcb7a1e886d99f07" providerId="LiveId" clId="{B5599973-C8B6-4E5D-AA85-384506287D02}" dt="2017-11-22T18:40:36.536" v="923" actId="14100"/>
          <ac:spMkLst>
            <pc:docMk/>
            <pc:sldMk cId="650557691" sldId="273"/>
            <ac:spMk id="5" creationId="{A3E57D26-F7CB-4E21-978B-E13FFCEDBE4F}"/>
          </ac:spMkLst>
        </pc:spChg>
        <pc:spChg chg="add mod">
          <ac:chgData name="Ken Merrihew" userId="bcb7a1e886d99f07" providerId="LiveId" clId="{B5599973-C8B6-4E5D-AA85-384506287D02}" dt="2017-11-22T18:37:00.989" v="789" actId="20577"/>
          <ac:spMkLst>
            <pc:docMk/>
            <pc:sldMk cId="650557691" sldId="273"/>
            <ac:spMk id="6" creationId="{8201978B-520A-4BE9-B082-EC9213E58282}"/>
          </ac:spMkLst>
        </pc:spChg>
        <pc:spChg chg="add mod">
          <ac:chgData name="Ken Merrihew" userId="bcb7a1e886d99f07" providerId="LiveId" clId="{B5599973-C8B6-4E5D-AA85-384506287D02}" dt="2017-11-23T00:42:20.628" v="1088" actId="20577"/>
          <ac:spMkLst>
            <pc:docMk/>
            <pc:sldMk cId="650557691" sldId="273"/>
            <ac:spMk id="7" creationId="{E0BD0276-335C-4411-9921-C2A679DE331B}"/>
          </ac:spMkLst>
        </pc:spChg>
        <pc:spChg chg="add mod">
          <ac:chgData name="Ken Merrihew" userId="bcb7a1e886d99f07" providerId="LiveId" clId="{B5599973-C8B6-4E5D-AA85-384506287D02}" dt="2017-11-22T18:39:43.257" v="914" actId="113"/>
          <ac:spMkLst>
            <pc:docMk/>
            <pc:sldMk cId="650557691" sldId="273"/>
            <ac:spMk id="8" creationId="{2C478B7F-C849-4C20-BB24-92767D42364C}"/>
          </ac:spMkLst>
        </pc:spChg>
        <pc:spChg chg="add mod">
          <ac:chgData name="Ken Merrihew" userId="bcb7a1e886d99f07" providerId="LiveId" clId="{B5599973-C8B6-4E5D-AA85-384506287D02}" dt="2017-11-22T18:40:17.480" v="919" actId="14100"/>
          <ac:spMkLst>
            <pc:docMk/>
            <pc:sldMk cId="650557691" sldId="273"/>
            <ac:spMk id="9" creationId="{FC6E2BA9-2F45-4804-86AE-5FF40F1E6125}"/>
          </ac:spMkLst>
        </pc:spChg>
      </pc:sldChg>
      <pc:sldChg chg="add modTransition">
        <pc:chgData name="Ken Merrihew" userId="bcb7a1e886d99f07" providerId="LiveId" clId="{B5599973-C8B6-4E5D-AA85-384506287D02}" dt="2017-11-26T14:10:43.758" v="1619"/>
        <pc:sldMkLst>
          <pc:docMk/>
          <pc:sldMk cId="400782174" sldId="274"/>
        </pc:sldMkLst>
      </pc:sldChg>
      <pc:sldChg chg="add modTransition modAnim">
        <pc:chgData name="Ken Merrihew" userId="bcb7a1e886d99f07" providerId="LiveId" clId="{B5599973-C8B6-4E5D-AA85-384506287D02}" dt="2017-11-26T14:10:43.758" v="1619"/>
        <pc:sldMkLst>
          <pc:docMk/>
          <pc:sldMk cId="4237029386" sldId="275"/>
        </pc:sldMkLst>
      </pc:sldChg>
      <pc:sldChg chg="add modTransition">
        <pc:chgData name="Ken Merrihew" userId="bcb7a1e886d99f07" providerId="LiveId" clId="{B5599973-C8B6-4E5D-AA85-384506287D02}" dt="2017-11-26T14:10:43.758" v="1619"/>
        <pc:sldMkLst>
          <pc:docMk/>
          <pc:sldMk cId="617942585" sldId="276"/>
        </pc:sldMkLst>
      </pc:sldChg>
      <pc:sldChg chg="add del">
        <pc:chgData name="Ken Merrihew" userId="bcb7a1e886d99f07" providerId="LiveId" clId="{B5599973-C8B6-4E5D-AA85-384506287D02}" dt="2017-11-22T22:43:49.651" v="999" actId="2696"/>
        <pc:sldMkLst>
          <pc:docMk/>
          <pc:sldMk cId="4062447178" sldId="277"/>
        </pc:sldMkLst>
      </pc:sldChg>
      <pc:sldChg chg="addSp delSp modSp add ord modTransition">
        <pc:chgData name="Ken Merrihew" userId="bcb7a1e886d99f07" providerId="LiveId" clId="{B5599973-C8B6-4E5D-AA85-384506287D02}" dt="2017-11-26T14:10:43.758" v="1619"/>
        <pc:sldMkLst>
          <pc:docMk/>
          <pc:sldMk cId="4189047104" sldId="277"/>
        </pc:sldMkLst>
        <pc:spChg chg="add del mod">
          <ac:chgData name="Ken Merrihew" userId="bcb7a1e886d99f07" providerId="LiveId" clId="{B5599973-C8B6-4E5D-AA85-384506287D02}" dt="2017-11-26T13:36:19.030" v="1190" actId="478"/>
          <ac:spMkLst>
            <pc:docMk/>
            <pc:sldMk cId="4189047104" sldId="277"/>
            <ac:spMk id="3" creationId="{45B49936-2C1E-4947-AD10-2E67789BBA38}"/>
          </ac:spMkLst>
        </pc:spChg>
        <pc:picChg chg="add del mod modCrop">
          <ac:chgData name="Ken Merrihew" userId="bcb7a1e886d99f07" providerId="LiveId" clId="{B5599973-C8B6-4E5D-AA85-384506287D02}" dt="2017-11-26T13:36:16.647" v="1189" actId="478"/>
          <ac:picMkLst>
            <pc:docMk/>
            <pc:sldMk cId="4189047104" sldId="277"/>
            <ac:picMk id="2" creationId="{597BC78E-091A-4B82-B4D4-52B85CB6A984}"/>
          </ac:picMkLst>
        </pc:picChg>
      </pc:sldChg>
      <pc:sldChg chg="modSp add ord modTransition">
        <pc:chgData name="Ken Merrihew" userId="bcb7a1e886d99f07" providerId="LiveId" clId="{B5599973-C8B6-4E5D-AA85-384506287D02}" dt="2017-11-26T14:10:48.659" v="1620"/>
        <pc:sldMkLst>
          <pc:docMk/>
          <pc:sldMk cId="3670243895" sldId="278"/>
        </pc:sldMkLst>
        <pc:spChg chg="mod">
          <ac:chgData name="Ken Merrihew" userId="bcb7a1e886d99f07" providerId="LiveId" clId="{B5599973-C8B6-4E5D-AA85-384506287D02}" dt="2017-11-26T13:29:46.265" v="1113"/>
          <ac:spMkLst>
            <pc:docMk/>
            <pc:sldMk cId="3670243895" sldId="278"/>
            <ac:spMk id="2" creationId="{3514FE05-E6E9-4A98-90AA-83F556B8F456}"/>
          </ac:spMkLst>
        </pc:spChg>
      </pc:sldChg>
      <pc:sldChg chg="add ord modTransition">
        <pc:chgData name="Ken Merrihew" userId="bcb7a1e886d99f07" providerId="LiveId" clId="{B5599973-C8B6-4E5D-AA85-384506287D02}" dt="2017-11-26T14:10:43.758" v="1619"/>
        <pc:sldMkLst>
          <pc:docMk/>
          <pc:sldMk cId="3619219139" sldId="279"/>
        </pc:sldMkLst>
      </pc:sldChg>
      <pc:sldChg chg="modSp add modTransition modAnim">
        <pc:chgData name="Ken Merrihew" userId="bcb7a1e886d99f07" providerId="LiveId" clId="{B5599973-C8B6-4E5D-AA85-384506287D02}" dt="2017-11-26T14:10:43.758" v="1619"/>
        <pc:sldMkLst>
          <pc:docMk/>
          <pc:sldMk cId="753771381" sldId="280"/>
        </pc:sldMkLst>
        <pc:spChg chg="mod">
          <ac:chgData name="Ken Merrihew" userId="bcb7a1e886d99f07" providerId="LiveId" clId="{B5599973-C8B6-4E5D-AA85-384506287D02}" dt="2017-11-26T13:30:48.149" v="1120"/>
          <ac:spMkLst>
            <pc:docMk/>
            <pc:sldMk cId="753771381" sldId="280"/>
            <ac:spMk id="2" creationId="{3514FE05-E6E9-4A98-90AA-83F556B8F456}"/>
          </ac:spMkLst>
        </pc:spChg>
      </pc:sldChg>
      <pc:sldChg chg="modSp add modTransition">
        <pc:chgData name="Ken Merrihew" userId="bcb7a1e886d99f07" providerId="LiveId" clId="{B5599973-C8B6-4E5D-AA85-384506287D02}" dt="2017-11-26T14:10:43.758" v="1619"/>
        <pc:sldMkLst>
          <pc:docMk/>
          <pc:sldMk cId="4034922742" sldId="281"/>
        </pc:sldMkLst>
        <pc:spChg chg="mod">
          <ac:chgData name="Ken Merrihew" userId="bcb7a1e886d99f07" providerId="LiveId" clId="{B5599973-C8B6-4E5D-AA85-384506287D02}" dt="2017-11-26T13:31:40.316" v="1134"/>
          <ac:spMkLst>
            <pc:docMk/>
            <pc:sldMk cId="4034922742" sldId="281"/>
            <ac:spMk id="2" creationId="{3514FE05-E6E9-4A98-90AA-83F556B8F456}"/>
          </ac:spMkLst>
        </pc:spChg>
      </pc:sldChg>
      <pc:sldChg chg="modSp add modTransition">
        <pc:chgData name="Ken Merrihew" userId="bcb7a1e886d99f07" providerId="LiveId" clId="{B5599973-C8B6-4E5D-AA85-384506287D02}" dt="2017-11-26T14:10:43.758" v="1619"/>
        <pc:sldMkLst>
          <pc:docMk/>
          <pc:sldMk cId="328280810" sldId="282"/>
        </pc:sldMkLst>
        <pc:spChg chg="mod">
          <ac:chgData name="Ken Merrihew" userId="bcb7a1e886d99f07" providerId="LiveId" clId="{B5599973-C8B6-4E5D-AA85-384506287D02}" dt="2017-11-26T13:58:33.606" v="1317"/>
          <ac:spMkLst>
            <pc:docMk/>
            <pc:sldMk cId="328280810" sldId="282"/>
            <ac:spMk id="2" creationId="{3514FE05-E6E9-4A98-90AA-83F556B8F456}"/>
          </ac:spMkLst>
        </pc:spChg>
      </pc:sldChg>
      <pc:sldChg chg="add modTransition">
        <pc:chgData name="Ken Merrihew" userId="bcb7a1e886d99f07" providerId="LiveId" clId="{B5599973-C8B6-4E5D-AA85-384506287D02}" dt="2017-11-26T14:10:43.758" v="1619"/>
        <pc:sldMkLst>
          <pc:docMk/>
          <pc:sldMk cId="2932882714" sldId="283"/>
        </pc:sldMkLst>
      </pc:sldChg>
      <pc:sldMasterChg chg="modTransition modSldLayout">
        <pc:chgData name="Ken Merrihew" userId="bcb7a1e886d99f07" providerId="LiveId" clId="{B5599973-C8B6-4E5D-AA85-384506287D02}" dt="2017-11-26T14:10:43.758" v="1619"/>
        <pc:sldMasterMkLst>
          <pc:docMk/>
          <pc:sldMasterMk cId="530950361" sldId="2147483660"/>
        </pc:sldMasterMkLst>
        <pc:sldLayoutChg chg="modTransition">
          <pc:chgData name="Ken Merrihew" userId="bcb7a1e886d99f07" providerId="LiveId" clId="{B5599973-C8B6-4E5D-AA85-384506287D02}" dt="2017-11-26T14:10:43.758" v="1619"/>
          <pc:sldLayoutMkLst>
            <pc:docMk/>
            <pc:sldMasterMk cId="530950361" sldId="2147483660"/>
            <pc:sldLayoutMk cId="4207659391" sldId="2147483661"/>
          </pc:sldLayoutMkLst>
        </pc:sldLayoutChg>
        <pc:sldLayoutChg chg="modTransition">
          <pc:chgData name="Ken Merrihew" userId="bcb7a1e886d99f07" providerId="LiveId" clId="{B5599973-C8B6-4E5D-AA85-384506287D02}" dt="2017-11-26T14:10:43.758" v="1619"/>
          <pc:sldLayoutMkLst>
            <pc:docMk/>
            <pc:sldMasterMk cId="530950361" sldId="2147483660"/>
            <pc:sldLayoutMk cId="632811136" sldId="2147483662"/>
          </pc:sldLayoutMkLst>
        </pc:sldLayoutChg>
        <pc:sldLayoutChg chg="modTransition">
          <pc:chgData name="Ken Merrihew" userId="bcb7a1e886d99f07" providerId="LiveId" clId="{B5599973-C8B6-4E5D-AA85-384506287D02}" dt="2017-11-26T14:10:43.758" v="1619"/>
          <pc:sldLayoutMkLst>
            <pc:docMk/>
            <pc:sldMasterMk cId="530950361" sldId="2147483660"/>
            <pc:sldLayoutMk cId="464758828" sldId="2147483663"/>
          </pc:sldLayoutMkLst>
        </pc:sldLayoutChg>
        <pc:sldLayoutChg chg="modTransition">
          <pc:chgData name="Ken Merrihew" userId="bcb7a1e886d99f07" providerId="LiveId" clId="{B5599973-C8B6-4E5D-AA85-384506287D02}" dt="2017-11-26T14:10:43.758" v="1619"/>
          <pc:sldLayoutMkLst>
            <pc:docMk/>
            <pc:sldMasterMk cId="530950361" sldId="2147483660"/>
            <pc:sldLayoutMk cId="568793653" sldId="2147483664"/>
          </pc:sldLayoutMkLst>
        </pc:sldLayoutChg>
        <pc:sldLayoutChg chg="modTransition">
          <pc:chgData name="Ken Merrihew" userId="bcb7a1e886d99f07" providerId="LiveId" clId="{B5599973-C8B6-4E5D-AA85-384506287D02}" dt="2017-11-26T14:10:43.758" v="1619"/>
          <pc:sldLayoutMkLst>
            <pc:docMk/>
            <pc:sldMasterMk cId="530950361" sldId="2147483660"/>
            <pc:sldLayoutMk cId="2291532242" sldId="2147483665"/>
          </pc:sldLayoutMkLst>
        </pc:sldLayoutChg>
        <pc:sldLayoutChg chg="modTransition">
          <pc:chgData name="Ken Merrihew" userId="bcb7a1e886d99f07" providerId="LiveId" clId="{B5599973-C8B6-4E5D-AA85-384506287D02}" dt="2017-11-26T14:10:43.758" v="1619"/>
          <pc:sldLayoutMkLst>
            <pc:docMk/>
            <pc:sldMasterMk cId="530950361" sldId="2147483660"/>
            <pc:sldLayoutMk cId="2834439728" sldId="2147483666"/>
          </pc:sldLayoutMkLst>
        </pc:sldLayoutChg>
        <pc:sldLayoutChg chg="modTransition">
          <pc:chgData name="Ken Merrihew" userId="bcb7a1e886d99f07" providerId="LiveId" clId="{B5599973-C8B6-4E5D-AA85-384506287D02}" dt="2017-11-26T14:10:43.758" v="1619"/>
          <pc:sldLayoutMkLst>
            <pc:docMk/>
            <pc:sldMasterMk cId="530950361" sldId="2147483660"/>
            <pc:sldLayoutMk cId="3132941119" sldId="2147483667"/>
          </pc:sldLayoutMkLst>
        </pc:sldLayoutChg>
        <pc:sldLayoutChg chg="modTransition">
          <pc:chgData name="Ken Merrihew" userId="bcb7a1e886d99f07" providerId="LiveId" clId="{B5599973-C8B6-4E5D-AA85-384506287D02}" dt="2017-11-26T14:10:43.758" v="1619"/>
          <pc:sldLayoutMkLst>
            <pc:docMk/>
            <pc:sldMasterMk cId="530950361" sldId="2147483660"/>
            <pc:sldLayoutMk cId="287927789" sldId="2147483668"/>
          </pc:sldLayoutMkLst>
        </pc:sldLayoutChg>
        <pc:sldLayoutChg chg="modTransition">
          <pc:chgData name="Ken Merrihew" userId="bcb7a1e886d99f07" providerId="LiveId" clId="{B5599973-C8B6-4E5D-AA85-384506287D02}" dt="2017-11-26T14:10:43.758" v="1619"/>
          <pc:sldLayoutMkLst>
            <pc:docMk/>
            <pc:sldMasterMk cId="530950361" sldId="2147483660"/>
            <pc:sldLayoutMk cId="854441564" sldId="2147483669"/>
          </pc:sldLayoutMkLst>
        </pc:sldLayoutChg>
        <pc:sldLayoutChg chg="modTransition">
          <pc:chgData name="Ken Merrihew" userId="bcb7a1e886d99f07" providerId="LiveId" clId="{B5599973-C8B6-4E5D-AA85-384506287D02}" dt="2017-11-26T14:10:43.758" v="1619"/>
          <pc:sldLayoutMkLst>
            <pc:docMk/>
            <pc:sldMasterMk cId="530950361" sldId="2147483660"/>
            <pc:sldLayoutMk cId="3767012318" sldId="2147483670"/>
          </pc:sldLayoutMkLst>
        </pc:sldLayoutChg>
        <pc:sldLayoutChg chg="modTransition">
          <pc:chgData name="Ken Merrihew" userId="bcb7a1e886d99f07" providerId="LiveId" clId="{B5599973-C8B6-4E5D-AA85-384506287D02}" dt="2017-11-26T14:10:43.758" v="1619"/>
          <pc:sldLayoutMkLst>
            <pc:docMk/>
            <pc:sldMasterMk cId="530950361" sldId="2147483660"/>
            <pc:sldLayoutMk cId="869733435"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207659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767012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69733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632811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E15B08-4B65-4411-9275-19290884FCB1}"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64758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15B08-4B65-4411-9275-19290884FCB1}"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568793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15B08-4B65-4411-9275-19290884FCB1}" type="datetimeFigureOut">
              <a:rPr lang="en-US" smtClean="0"/>
              <a:t>11/24/2017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291532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15B08-4B65-4411-9275-19290884FCB1}" type="datetimeFigureOut">
              <a:rPr lang="en-US" smtClean="0"/>
              <a:t>11/24/2017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34439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5B08-4B65-4411-9275-19290884FCB1}" type="datetimeFigureOut">
              <a:rPr lang="en-US" smtClean="0"/>
              <a:t>11/24/2017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132941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7927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54441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5B08-4B65-4411-9275-19290884FCB1}" type="datetimeFigureOut">
              <a:rPr lang="en-US" smtClean="0"/>
              <a:t>11/24/2017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2A85-4B21-48A1-AA77-B8B6353B8453}" type="slidenum">
              <a:rPr lang="en-US" smtClean="0"/>
              <a:t>‹#›</a:t>
            </a:fld>
            <a:endParaRPr lang="en-US"/>
          </a:p>
        </p:txBody>
      </p:sp>
    </p:spTree>
    <p:extLst>
      <p:ext uri="{BB962C8B-B14F-4D97-AF65-F5344CB8AC3E}">
        <p14:creationId xmlns:p14="http://schemas.microsoft.com/office/powerpoint/2010/main" val="530950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s://en.wikipedia.org/wiki/File:Overcast_(podcast_app)_logo.svg"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3011714" y="624114"/>
            <a:ext cx="5711372" cy="646331"/>
          </a:xfrm>
          <a:prstGeom prst="rect">
            <a:avLst/>
          </a:prstGeom>
          <a:noFill/>
        </p:spPr>
        <p:txBody>
          <a:bodyPr wrap="square" rtlCol="0">
            <a:spAutoFit/>
          </a:bodyPr>
          <a:lstStyle/>
          <a:p>
            <a:pPr algn="r"/>
            <a:r>
              <a:rPr lang="en-US" sz="3600" dirty="0">
                <a:solidFill>
                  <a:schemeClr val="bg1"/>
                </a:solidFill>
                <a:latin typeface="Luminari" panose="02000505000000020004" pitchFamily="2" charset="0"/>
              </a:rPr>
              <a:t>1 Thessalonians 2:1-12</a:t>
            </a:r>
          </a:p>
        </p:txBody>
      </p:sp>
      <p:pic>
        <p:nvPicPr>
          <p:cNvPr id="6" name="Picture 5">
            <a:extLst>
              <a:ext uri="{FF2B5EF4-FFF2-40B4-BE49-F238E27FC236}">
                <a16:creationId xmlns:a16="http://schemas.microsoft.com/office/drawing/2014/main" id="{C875982B-94A6-45EF-862F-1536409DAC2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9" y="4425054"/>
            <a:ext cx="597662" cy="591436"/>
          </a:xfrm>
          <a:prstGeom prst="rect">
            <a:avLst/>
          </a:prstGeom>
        </p:spPr>
      </p:pic>
      <p:sp>
        <p:nvSpPr>
          <p:cNvPr id="7" name="TextBox 6">
            <a:extLst>
              <a:ext uri="{FF2B5EF4-FFF2-40B4-BE49-F238E27FC236}">
                <a16:creationId xmlns:a16="http://schemas.microsoft.com/office/drawing/2014/main" id="{D7326BFF-EF01-4EEC-A216-DDABC2301A05}"/>
              </a:ext>
            </a:extLst>
          </p:cNvPr>
          <p:cNvSpPr txBox="1"/>
          <p:nvPr/>
        </p:nvSpPr>
        <p:spPr>
          <a:xfrm>
            <a:off x="1836057" y="4361542"/>
            <a:ext cx="6219372"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cd of this message will be available (free of charge) immediately following today’s service</a:t>
            </a:r>
          </a:p>
        </p:txBody>
      </p:sp>
      <p:sp>
        <p:nvSpPr>
          <p:cNvPr id="8" name="TextBox 7">
            <a:extLst>
              <a:ext uri="{FF2B5EF4-FFF2-40B4-BE49-F238E27FC236}">
                <a16:creationId xmlns:a16="http://schemas.microsoft.com/office/drawing/2014/main" id="{A9B63492-9980-482F-AA38-AB67B493C1C4}"/>
              </a:ext>
            </a:extLst>
          </p:cNvPr>
          <p:cNvSpPr txBox="1"/>
          <p:nvPr/>
        </p:nvSpPr>
        <p:spPr>
          <a:xfrm>
            <a:off x="1843317" y="5275937"/>
            <a:ext cx="4978397"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podcast will be available later in the week at calvaryokc.com</a:t>
            </a:r>
          </a:p>
        </p:txBody>
      </p:sp>
      <p:pic>
        <p:nvPicPr>
          <p:cNvPr id="16" name="Picture 15">
            <a:extLst>
              <a:ext uri="{FF2B5EF4-FFF2-40B4-BE49-F238E27FC236}">
                <a16:creationId xmlns:a16="http://schemas.microsoft.com/office/drawing/2014/main" id="{D67F5CB5-661C-41BB-A057-9D0A976F4ABE}"/>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29266" y="5275127"/>
            <a:ext cx="739204" cy="739204"/>
          </a:xfrm>
          <a:prstGeom prst="rect">
            <a:avLst/>
          </a:prstGeom>
        </p:spPr>
      </p:pic>
      <p:sp>
        <p:nvSpPr>
          <p:cNvPr id="17" name="TextBox 16">
            <a:extLst>
              <a:ext uri="{FF2B5EF4-FFF2-40B4-BE49-F238E27FC236}">
                <a16:creationId xmlns:a16="http://schemas.microsoft.com/office/drawing/2014/main" id="{BB544831-6177-4C7E-8FE0-3097B6A37870}"/>
              </a:ext>
            </a:extLst>
          </p:cNvPr>
          <p:cNvSpPr txBox="1"/>
          <p:nvPr/>
        </p:nvSpPr>
        <p:spPr>
          <a:xfrm>
            <a:off x="1443000" y="7158000"/>
            <a:ext cx="6858000" cy="230832"/>
          </a:xfrm>
          <a:prstGeom prst="rect">
            <a:avLst/>
          </a:prstGeom>
          <a:noFill/>
        </p:spPr>
        <p:txBody>
          <a:bodyPr wrap="square" rtlCol="0">
            <a:spAutoFit/>
          </a:bodyPr>
          <a:lstStyle/>
          <a:p>
            <a:r>
              <a:rPr lang="en-US" sz="900">
                <a:hlinkClick r:id="rId7" tooltip="https://en.wikipedia.org/wiki/File:Overcast_(podcast_app)_logo.svg"/>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717534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conflict</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agōn</a:t>
            </a:r>
            <a:r>
              <a:rPr lang="en-US" sz="3200" dirty="0"/>
              <a:t> (agony)</a:t>
            </a:r>
            <a:endParaRPr lang="en-US" sz="4800" dirty="0">
              <a:solidFill>
                <a:schemeClr val="bg1"/>
              </a:solidFill>
              <a:effectLst>
                <a:outerShdw blurRad="38100" dist="38100" dir="2700000" algn="tl">
                  <a:srgbClr val="000000">
                    <a:alpha val="43137"/>
                  </a:srgbClr>
                </a:outerShdw>
              </a:effectLst>
              <a:latin typeface="Luminari" panose="02000505000000020004" pitchFamily="2" charset="0"/>
            </a:endParaRPr>
          </a:p>
        </p:txBody>
      </p:sp>
      <p:sp>
        <p:nvSpPr>
          <p:cNvPr id="3" name="TextBox 2">
            <a:extLst>
              <a:ext uri="{FF2B5EF4-FFF2-40B4-BE49-F238E27FC236}">
                <a16:creationId xmlns:a16="http://schemas.microsoft.com/office/drawing/2014/main" id="{09FA5E2A-03B7-4C71-BD66-84FEAB2162DC}"/>
              </a:ext>
            </a:extLst>
          </p:cNvPr>
          <p:cNvSpPr txBox="1"/>
          <p:nvPr/>
        </p:nvSpPr>
        <p:spPr>
          <a:xfrm>
            <a:off x="445325" y="1668484"/>
            <a:ext cx="745589" cy="4381994"/>
          </a:xfrm>
          <a:prstGeom prst="rect">
            <a:avLst/>
          </a:prstGeom>
          <a:noFill/>
        </p:spPr>
        <p:txBody>
          <a:bodyPr vert="wordArtVert" wrap="square" rtlCol="0">
            <a:spAutoFit/>
          </a:bodyPr>
          <a:lstStyle/>
          <a:p>
            <a:pPr algn="l"/>
            <a:r>
              <a:rPr lang="en-US" sz="2800" dirty="0">
                <a:solidFill>
                  <a:schemeClr val="accent2">
                    <a:lumMod val="60000"/>
                    <a:lumOff val="40000"/>
                  </a:schemeClr>
                </a:solidFill>
                <a:latin typeface="Luminari" panose="02000505000000020004" pitchFamily="2" charset="0"/>
              </a:rPr>
              <a:t>WYSIWYG</a:t>
            </a:r>
          </a:p>
        </p:txBody>
      </p:sp>
      <p:sp>
        <p:nvSpPr>
          <p:cNvPr id="5" name="TextBox 4">
            <a:extLst>
              <a:ext uri="{FF2B5EF4-FFF2-40B4-BE49-F238E27FC236}">
                <a16:creationId xmlns:a16="http://schemas.microsoft.com/office/drawing/2014/main" id="{3A4D6FDB-D1E5-46AF-B870-C133A2A3A006}"/>
              </a:ext>
            </a:extLst>
          </p:cNvPr>
          <p:cNvSpPr txBox="1"/>
          <p:nvPr/>
        </p:nvSpPr>
        <p:spPr>
          <a:xfrm>
            <a:off x="985653" y="1751611"/>
            <a:ext cx="205443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hat</a:t>
            </a:r>
          </a:p>
        </p:txBody>
      </p:sp>
      <p:sp>
        <p:nvSpPr>
          <p:cNvPr id="6" name="TextBox 5">
            <a:extLst>
              <a:ext uri="{FF2B5EF4-FFF2-40B4-BE49-F238E27FC236}">
                <a16:creationId xmlns:a16="http://schemas.microsoft.com/office/drawing/2014/main" id="{B48FDB5C-F009-4A2F-98FC-0D95A191C335}"/>
              </a:ext>
            </a:extLst>
          </p:cNvPr>
          <p:cNvSpPr txBox="1"/>
          <p:nvPr/>
        </p:nvSpPr>
        <p:spPr>
          <a:xfrm>
            <a:off x="918360" y="2337462"/>
            <a:ext cx="2054431" cy="584775"/>
          </a:xfrm>
          <a:prstGeom prst="rect">
            <a:avLst/>
          </a:prstGeom>
          <a:noFill/>
        </p:spPr>
        <p:txBody>
          <a:bodyPr wrap="square" rtlCol="0">
            <a:spAutoFit/>
          </a:bodyPr>
          <a:lstStyle/>
          <a:p>
            <a:pPr algn="l"/>
            <a:r>
              <a:rPr lang="en-US" sz="3200" dirty="0" err="1">
                <a:solidFill>
                  <a:schemeClr val="bg1"/>
                </a:solidFill>
                <a:latin typeface="Luminari" panose="02000505000000020004" pitchFamily="2" charset="0"/>
              </a:rPr>
              <a:t>ou</a:t>
            </a:r>
            <a:endParaRPr lang="en-US" sz="3200" dirty="0">
              <a:solidFill>
                <a:schemeClr val="bg1"/>
              </a:solidFill>
              <a:latin typeface="Luminari" panose="02000505000000020004" pitchFamily="2" charset="0"/>
            </a:endParaRPr>
          </a:p>
        </p:txBody>
      </p:sp>
      <p:sp>
        <p:nvSpPr>
          <p:cNvPr id="7" name="TextBox 6">
            <a:extLst>
              <a:ext uri="{FF2B5EF4-FFF2-40B4-BE49-F238E27FC236}">
                <a16:creationId xmlns:a16="http://schemas.microsoft.com/office/drawing/2014/main" id="{E308722C-3E30-4DAE-98DA-ED9170AB3479}"/>
              </a:ext>
            </a:extLst>
          </p:cNvPr>
          <p:cNvSpPr txBox="1"/>
          <p:nvPr/>
        </p:nvSpPr>
        <p:spPr>
          <a:xfrm>
            <a:off x="874819" y="2863933"/>
            <a:ext cx="2054431" cy="584775"/>
          </a:xfrm>
          <a:prstGeom prst="rect">
            <a:avLst/>
          </a:prstGeom>
          <a:noFill/>
        </p:spPr>
        <p:txBody>
          <a:bodyPr wrap="square" rtlCol="0">
            <a:spAutoFit/>
          </a:bodyPr>
          <a:lstStyle/>
          <a:p>
            <a:pPr algn="l"/>
            <a:r>
              <a:rPr lang="en-US" sz="3200" dirty="0" err="1">
                <a:solidFill>
                  <a:schemeClr val="bg1"/>
                </a:solidFill>
                <a:latin typeface="Luminari" panose="02000505000000020004" pitchFamily="2" charset="0"/>
              </a:rPr>
              <a:t>ee</a:t>
            </a:r>
            <a:endParaRPr lang="en-US" sz="3200" dirty="0">
              <a:solidFill>
                <a:schemeClr val="bg1"/>
              </a:solidFill>
              <a:latin typeface="Luminari" panose="02000505000000020004" pitchFamily="2" charset="0"/>
            </a:endParaRPr>
          </a:p>
        </p:txBody>
      </p:sp>
      <p:sp>
        <p:nvSpPr>
          <p:cNvPr id="8" name="TextBox 7">
            <a:extLst>
              <a:ext uri="{FF2B5EF4-FFF2-40B4-BE49-F238E27FC236}">
                <a16:creationId xmlns:a16="http://schemas.microsoft.com/office/drawing/2014/main" id="{AC2EE6F6-7121-417A-9839-3D176DBA1EBD}"/>
              </a:ext>
            </a:extLst>
          </p:cNvPr>
          <p:cNvSpPr txBox="1"/>
          <p:nvPr/>
        </p:nvSpPr>
        <p:spPr>
          <a:xfrm>
            <a:off x="825336" y="3396346"/>
            <a:ext cx="205443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s</a:t>
            </a:r>
          </a:p>
        </p:txBody>
      </p:sp>
      <p:sp>
        <p:nvSpPr>
          <p:cNvPr id="9" name="TextBox 8">
            <a:extLst>
              <a:ext uri="{FF2B5EF4-FFF2-40B4-BE49-F238E27FC236}">
                <a16:creationId xmlns:a16="http://schemas.microsoft.com/office/drawing/2014/main" id="{7CB4D225-A094-4664-9B28-18A2AE476AC9}"/>
              </a:ext>
            </a:extLst>
          </p:cNvPr>
          <p:cNvSpPr txBox="1"/>
          <p:nvPr/>
        </p:nvSpPr>
        <p:spPr>
          <a:xfrm>
            <a:off x="953987" y="3970325"/>
            <a:ext cx="205443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hat</a:t>
            </a:r>
          </a:p>
        </p:txBody>
      </p:sp>
      <p:sp>
        <p:nvSpPr>
          <p:cNvPr id="10" name="TextBox 9">
            <a:extLst>
              <a:ext uri="{FF2B5EF4-FFF2-40B4-BE49-F238E27FC236}">
                <a16:creationId xmlns:a16="http://schemas.microsoft.com/office/drawing/2014/main" id="{679BACC5-1E87-4F6B-A859-8F24B8F47061}"/>
              </a:ext>
            </a:extLst>
          </p:cNvPr>
          <p:cNvSpPr txBox="1"/>
          <p:nvPr/>
        </p:nvSpPr>
        <p:spPr>
          <a:xfrm>
            <a:off x="910449" y="4544304"/>
            <a:ext cx="2054431" cy="584775"/>
          </a:xfrm>
          <a:prstGeom prst="rect">
            <a:avLst/>
          </a:prstGeom>
          <a:noFill/>
        </p:spPr>
        <p:txBody>
          <a:bodyPr wrap="square" rtlCol="0">
            <a:spAutoFit/>
          </a:bodyPr>
          <a:lstStyle/>
          <a:p>
            <a:pPr algn="l"/>
            <a:r>
              <a:rPr lang="en-US" sz="3200" dirty="0" err="1">
                <a:solidFill>
                  <a:schemeClr val="bg1"/>
                </a:solidFill>
                <a:latin typeface="Luminari" panose="02000505000000020004" pitchFamily="2" charset="0"/>
              </a:rPr>
              <a:t>ou</a:t>
            </a:r>
            <a:endParaRPr lang="en-US" sz="3200" dirty="0">
              <a:solidFill>
                <a:schemeClr val="bg1"/>
              </a:solidFill>
              <a:latin typeface="Luminari" panose="02000505000000020004" pitchFamily="2" charset="0"/>
            </a:endParaRPr>
          </a:p>
        </p:txBody>
      </p:sp>
      <p:sp>
        <p:nvSpPr>
          <p:cNvPr id="11" name="TextBox 10">
            <a:extLst>
              <a:ext uri="{FF2B5EF4-FFF2-40B4-BE49-F238E27FC236}">
                <a16:creationId xmlns:a16="http://schemas.microsoft.com/office/drawing/2014/main" id="{9CE8C0FC-AC0D-4F9E-8AB0-1943BBA2E3A2}"/>
              </a:ext>
            </a:extLst>
          </p:cNvPr>
          <p:cNvSpPr txBox="1"/>
          <p:nvPr/>
        </p:nvSpPr>
        <p:spPr>
          <a:xfrm>
            <a:off x="902534" y="5064842"/>
            <a:ext cx="2054431"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et</a:t>
            </a:r>
          </a:p>
        </p:txBody>
      </p:sp>
    </p:spTree>
    <p:extLst>
      <p:ext uri="{BB962C8B-B14F-4D97-AF65-F5344CB8AC3E}">
        <p14:creationId xmlns:p14="http://schemas.microsoft.com/office/powerpoint/2010/main" val="3016429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Tree>
    <p:extLst>
      <p:ext uri="{BB962C8B-B14F-4D97-AF65-F5344CB8AC3E}">
        <p14:creationId xmlns:p14="http://schemas.microsoft.com/office/powerpoint/2010/main" val="2961137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5" y="1132114"/>
            <a:ext cx="2301174" cy="584775"/>
          </a:xfrm>
          <a:prstGeom prst="rect">
            <a:avLst/>
          </a:prstGeom>
          <a:noFill/>
        </p:spPr>
        <p:txBody>
          <a:bodyPr wrap="square" rtlCol="0">
            <a:spAutoFit/>
          </a:bodyPr>
          <a:lstStyle/>
          <a:p>
            <a:pPr algn="ctr"/>
            <a:r>
              <a:rPr lang="en-US" sz="3200" dirty="0">
                <a:solidFill>
                  <a:schemeClr val="bg1"/>
                </a:solidFill>
              </a:rPr>
              <a:t>Sophists</a:t>
            </a:r>
            <a:endParaRPr lang="en-US" sz="4800" dirty="0">
              <a:solidFill>
                <a:schemeClr val="bg1"/>
              </a:solidFill>
              <a:effectLst>
                <a:outerShdw blurRad="38100" dist="38100" dir="2700000" algn="tl">
                  <a:srgbClr val="000000">
                    <a:alpha val="43137"/>
                  </a:srgbClr>
                </a:outerShdw>
              </a:effectLst>
              <a:latin typeface="Luminari" panose="02000505000000020004" pitchFamily="2" charset="0"/>
            </a:endParaRPr>
          </a:p>
        </p:txBody>
      </p:sp>
      <p:sp>
        <p:nvSpPr>
          <p:cNvPr id="5" name="TextBox 4">
            <a:extLst>
              <a:ext uri="{FF2B5EF4-FFF2-40B4-BE49-F238E27FC236}">
                <a16:creationId xmlns:a16="http://schemas.microsoft.com/office/drawing/2014/main" id="{A3E57D26-F7CB-4E21-978B-E13FFCEDBE4F}"/>
              </a:ext>
            </a:extLst>
          </p:cNvPr>
          <p:cNvSpPr txBox="1"/>
          <p:nvPr/>
        </p:nvSpPr>
        <p:spPr>
          <a:xfrm>
            <a:off x="3962401" y="1130132"/>
            <a:ext cx="3958441" cy="584775"/>
          </a:xfrm>
          <a:prstGeom prst="rect">
            <a:avLst/>
          </a:prstGeom>
          <a:noFill/>
        </p:spPr>
        <p:txBody>
          <a:bodyPr wrap="square" rtlCol="0">
            <a:spAutoFit/>
          </a:bodyPr>
          <a:lstStyle/>
          <a:p>
            <a:pPr algn="ctr"/>
            <a:r>
              <a:rPr lang="en-US" sz="3200" dirty="0">
                <a:solidFill>
                  <a:schemeClr val="bg1"/>
                </a:solidFill>
              </a:rPr>
              <a:t>Philosophers</a:t>
            </a:r>
            <a:endParaRPr lang="en-US" sz="4800" dirty="0">
              <a:solidFill>
                <a:schemeClr val="bg1"/>
              </a:solidFill>
              <a:effectLst>
                <a:outerShdw blurRad="38100" dist="38100" dir="2700000" algn="tl">
                  <a:srgbClr val="000000">
                    <a:alpha val="43137"/>
                  </a:srgbClr>
                </a:outerShdw>
              </a:effectLst>
              <a:latin typeface="Luminari" panose="02000505000000020004" pitchFamily="2" charset="0"/>
            </a:endParaRPr>
          </a:p>
        </p:txBody>
      </p:sp>
      <p:sp>
        <p:nvSpPr>
          <p:cNvPr id="6" name="TextBox 5">
            <a:extLst>
              <a:ext uri="{FF2B5EF4-FFF2-40B4-BE49-F238E27FC236}">
                <a16:creationId xmlns:a16="http://schemas.microsoft.com/office/drawing/2014/main" id="{8201978B-520A-4BE9-B082-EC9213E58282}"/>
              </a:ext>
            </a:extLst>
          </p:cNvPr>
          <p:cNvSpPr txBox="1"/>
          <p:nvPr/>
        </p:nvSpPr>
        <p:spPr>
          <a:xfrm>
            <a:off x="469734" y="1664527"/>
            <a:ext cx="2402115" cy="584775"/>
          </a:xfrm>
          <a:prstGeom prst="rect">
            <a:avLst/>
          </a:prstGeom>
          <a:noFill/>
        </p:spPr>
        <p:txBody>
          <a:bodyPr wrap="square" rtlCol="0">
            <a:spAutoFit/>
          </a:bodyPr>
          <a:lstStyle/>
          <a:p>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philos</a:t>
            </a:r>
            <a:r>
              <a:rPr lang="en-US" sz="3200" dirty="0">
                <a:solidFill>
                  <a:schemeClr val="bg1"/>
                </a:solidFill>
              </a:rPr>
              <a:t> (love)</a:t>
            </a:r>
            <a:endParaRPr lang="en-US" sz="4800" dirty="0">
              <a:solidFill>
                <a:schemeClr val="bg1"/>
              </a:solidFill>
              <a:effectLst>
                <a:outerShdw blurRad="38100" dist="38100" dir="2700000" algn="tl">
                  <a:srgbClr val="000000">
                    <a:alpha val="43137"/>
                  </a:srgbClr>
                </a:outerShdw>
              </a:effectLst>
              <a:latin typeface="Luminari" panose="02000505000000020004" pitchFamily="2" charset="0"/>
            </a:endParaRPr>
          </a:p>
        </p:txBody>
      </p:sp>
      <p:sp>
        <p:nvSpPr>
          <p:cNvPr id="7" name="TextBox 6">
            <a:extLst>
              <a:ext uri="{FF2B5EF4-FFF2-40B4-BE49-F238E27FC236}">
                <a16:creationId xmlns:a16="http://schemas.microsoft.com/office/drawing/2014/main" id="{E0BD0276-335C-4411-9921-C2A679DE331B}"/>
              </a:ext>
            </a:extLst>
          </p:cNvPr>
          <p:cNvSpPr txBox="1"/>
          <p:nvPr/>
        </p:nvSpPr>
        <p:spPr>
          <a:xfrm>
            <a:off x="3960421" y="1662545"/>
            <a:ext cx="4767943" cy="1077218"/>
          </a:xfrm>
          <a:prstGeom prst="rect">
            <a:avLst/>
          </a:prstGeom>
          <a:noFill/>
        </p:spPr>
        <p:txBody>
          <a:bodyPr wrap="square" rtlCol="0">
            <a:spAutoFit/>
          </a:bodyPr>
          <a:lstStyle/>
          <a:p>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philos</a:t>
            </a:r>
            <a:r>
              <a:rPr lang="en-US" sz="3200" dirty="0">
                <a:solidFill>
                  <a:schemeClr val="bg1"/>
                </a:solidFill>
              </a:rPr>
              <a:t> (love)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sophos</a:t>
            </a:r>
            <a:r>
              <a:rPr lang="en-US" sz="3200" dirty="0">
                <a:solidFill>
                  <a:schemeClr val="bg1"/>
                </a:solidFill>
              </a:rPr>
              <a:t> (wisdom)</a:t>
            </a:r>
            <a:endParaRPr lang="en-US" sz="4800" dirty="0">
              <a:solidFill>
                <a:schemeClr val="bg1"/>
              </a:solidFill>
              <a:effectLst>
                <a:outerShdw blurRad="38100" dist="38100" dir="2700000" algn="tl">
                  <a:srgbClr val="000000">
                    <a:alpha val="43137"/>
                  </a:srgbClr>
                </a:outerShdw>
              </a:effectLst>
              <a:latin typeface="Luminari" panose="02000505000000020004" pitchFamily="2" charset="0"/>
            </a:endParaRPr>
          </a:p>
        </p:txBody>
      </p:sp>
      <p:sp>
        <p:nvSpPr>
          <p:cNvPr id="8" name="TextBox 7">
            <a:extLst>
              <a:ext uri="{FF2B5EF4-FFF2-40B4-BE49-F238E27FC236}">
                <a16:creationId xmlns:a16="http://schemas.microsoft.com/office/drawing/2014/main" id="{2C478B7F-C849-4C20-BB24-92767D42364C}"/>
              </a:ext>
            </a:extLst>
          </p:cNvPr>
          <p:cNvSpPr txBox="1"/>
          <p:nvPr/>
        </p:nvSpPr>
        <p:spPr>
          <a:xfrm>
            <a:off x="467753" y="2713514"/>
            <a:ext cx="2402115" cy="584775"/>
          </a:xfrm>
          <a:prstGeom prst="rect">
            <a:avLst/>
          </a:prstGeom>
          <a:noFill/>
        </p:spPr>
        <p:txBody>
          <a:bodyPr wrap="square" rtlCol="0">
            <a:spAutoFit/>
          </a:bodyPr>
          <a:lstStyle/>
          <a:p>
            <a:r>
              <a:rPr lang="en-US" sz="3200" dirty="0">
                <a:solidFill>
                  <a:schemeClr val="bg1"/>
                </a:solidFill>
                <a:latin typeface="+mj-lt"/>
                <a:cs typeface="Times New Roman" panose="02020603050405020304" pitchFamily="18" charset="0"/>
              </a:rPr>
              <a:t>Wise guys</a:t>
            </a:r>
            <a:endParaRPr lang="en-US" sz="4800" dirty="0">
              <a:solidFill>
                <a:schemeClr val="bg1"/>
              </a:solidFill>
              <a:effectLst>
                <a:outerShdw blurRad="38100" dist="38100" dir="2700000" algn="tl">
                  <a:srgbClr val="000000">
                    <a:alpha val="43137"/>
                  </a:srgbClr>
                </a:outerShdw>
              </a:effectLst>
              <a:latin typeface="+mj-lt"/>
            </a:endParaRPr>
          </a:p>
        </p:txBody>
      </p:sp>
      <p:sp>
        <p:nvSpPr>
          <p:cNvPr id="9" name="TextBox 8">
            <a:extLst>
              <a:ext uri="{FF2B5EF4-FFF2-40B4-BE49-F238E27FC236}">
                <a16:creationId xmlns:a16="http://schemas.microsoft.com/office/drawing/2014/main" id="{FC6E2BA9-2F45-4804-86AE-5FF40F1E6125}"/>
              </a:ext>
            </a:extLst>
          </p:cNvPr>
          <p:cNvSpPr txBox="1"/>
          <p:nvPr/>
        </p:nvSpPr>
        <p:spPr>
          <a:xfrm>
            <a:off x="3958440" y="2711532"/>
            <a:ext cx="4767943" cy="584775"/>
          </a:xfrm>
          <a:prstGeom prst="rect">
            <a:avLst/>
          </a:prstGeom>
          <a:noFill/>
        </p:spPr>
        <p:txBody>
          <a:bodyPr wrap="square" rtlCol="0">
            <a:spAutoFit/>
          </a:bodyPr>
          <a:lstStyle/>
          <a:p>
            <a:r>
              <a:rPr lang="en-US" sz="3200" dirty="0">
                <a:solidFill>
                  <a:schemeClr val="bg1"/>
                </a:solidFill>
                <a:latin typeface="+mj-lt"/>
                <a:cs typeface="Times New Roman" panose="02020603050405020304" pitchFamily="18" charset="0"/>
              </a:rPr>
              <a:t>Lovers of wisdom</a:t>
            </a:r>
            <a:endParaRPr lang="en-US" sz="48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50557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Tree>
    <p:extLst>
      <p:ext uri="{BB962C8B-B14F-4D97-AF65-F5344CB8AC3E}">
        <p14:creationId xmlns:p14="http://schemas.microsoft.com/office/powerpoint/2010/main" val="400782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F8C2D3-9E48-4324-9322-27996090C4C0}"/>
              </a:ext>
            </a:extLst>
          </p:cNvPr>
          <p:cNvSpPr txBox="1"/>
          <p:nvPr/>
        </p:nvSpPr>
        <p:spPr>
          <a:xfrm>
            <a:off x="703949" y="1630203"/>
            <a:ext cx="80409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 </a:t>
            </a:r>
            <a:r>
              <a:rPr lang="en-US" sz="3200" dirty="0">
                <a:solidFill>
                  <a:schemeClr val="accent2">
                    <a:lumMod val="60000"/>
                    <a:lumOff val="40000"/>
                  </a:schemeClr>
                </a:solidFill>
              </a:rPr>
              <a:t>deceit</a:t>
            </a:r>
            <a:r>
              <a:rPr lang="en-US" sz="3200" dirty="0"/>
              <a:t> ~ verb form of the word for </a:t>
            </a:r>
            <a:r>
              <a:rPr lang="en-US" sz="3200" i="1" dirty="0"/>
              <a:t>“decoy”</a:t>
            </a:r>
            <a:endParaRPr lang="en-US" sz="3200" i="1" dirty="0">
              <a:solidFill>
                <a:schemeClr val="accent2">
                  <a:lumMod val="60000"/>
                  <a:lumOff val="40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1) It was not in deceit</a:t>
            </a:r>
          </a:p>
        </p:txBody>
      </p:sp>
      <p:sp>
        <p:nvSpPr>
          <p:cNvPr id="3" name="TextBox 2">
            <a:extLst>
              <a:ext uri="{FF2B5EF4-FFF2-40B4-BE49-F238E27FC236}">
                <a16:creationId xmlns:a16="http://schemas.microsoft.com/office/drawing/2014/main" id="{CF0A00D1-F637-4310-B3B7-0D015B18CEDA}"/>
              </a:ext>
            </a:extLst>
          </p:cNvPr>
          <p:cNvSpPr txBox="1"/>
          <p:nvPr/>
        </p:nvSpPr>
        <p:spPr>
          <a:xfrm>
            <a:off x="703943" y="2661395"/>
            <a:ext cx="80409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 </a:t>
            </a:r>
            <a:r>
              <a:rPr lang="en-US" sz="3200" dirty="0">
                <a:solidFill>
                  <a:schemeClr val="accent2">
                    <a:lumMod val="60000"/>
                    <a:lumOff val="40000"/>
                  </a:schemeClr>
                </a:solidFill>
              </a:rPr>
              <a:t>error</a:t>
            </a:r>
            <a:r>
              <a:rPr lang="en-US" sz="3200" dirty="0"/>
              <a:t> ~ usually carries the idea of </a:t>
            </a:r>
            <a:r>
              <a:rPr lang="en-US" sz="3200" i="1" dirty="0"/>
              <a:t>error leading to error</a:t>
            </a:r>
            <a:endParaRPr lang="en-US" sz="3200" dirty="0">
              <a:solidFill>
                <a:schemeClr val="accent2">
                  <a:lumMod val="60000"/>
                  <a:lumOff val="40000"/>
                </a:schemeClr>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AD812814-E4BD-4B0F-9AC9-58AAC3B39309}"/>
              </a:ext>
            </a:extLst>
          </p:cNvPr>
          <p:cNvSpPr txBox="1"/>
          <p:nvPr/>
        </p:nvSpPr>
        <p:spPr>
          <a:xfrm>
            <a:off x="703946" y="3699164"/>
            <a:ext cx="80409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 </a:t>
            </a:r>
            <a:r>
              <a:rPr lang="en-US" sz="3200" dirty="0">
                <a:solidFill>
                  <a:schemeClr val="accent2">
                    <a:lumMod val="60000"/>
                    <a:lumOff val="40000"/>
                  </a:schemeClr>
                </a:solidFill>
              </a:rPr>
              <a:t>uncleanness</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akatharsia</a:t>
            </a:r>
            <a:r>
              <a:rPr lang="en-US" sz="3200" i="1" dirty="0"/>
              <a:t> </a:t>
            </a:r>
            <a:r>
              <a:rPr lang="en-US" sz="3200" dirty="0"/>
              <a:t>– </a:t>
            </a:r>
            <a:r>
              <a:rPr lang="en-US" sz="3200" i="1" dirty="0"/>
              <a:t>lustful, luxurious, profligate living</a:t>
            </a:r>
            <a:endParaRPr lang="en-US" sz="3200" dirty="0">
              <a:solidFill>
                <a:schemeClr val="accent2">
                  <a:lumMod val="60000"/>
                  <a:lumOff val="40000"/>
                </a:schemeClr>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8C0E83C9-25FD-44D4-AC0D-BC41E288C9D9}"/>
              </a:ext>
            </a:extLst>
          </p:cNvPr>
          <p:cNvSpPr txBox="1"/>
          <p:nvPr/>
        </p:nvSpPr>
        <p:spPr>
          <a:xfrm>
            <a:off x="469075" y="4696694"/>
            <a:ext cx="8211787"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Pragmatist: If it works it must be good</a:t>
            </a:r>
          </a:p>
        </p:txBody>
      </p:sp>
      <p:sp>
        <p:nvSpPr>
          <p:cNvPr id="10" name="TextBox 9">
            <a:extLst>
              <a:ext uri="{FF2B5EF4-FFF2-40B4-BE49-F238E27FC236}">
                <a16:creationId xmlns:a16="http://schemas.microsoft.com/office/drawing/2014/main" id="{508AD45A-F14F-4840-A08C-AFF0FB38DDCA}"/>
              </a:ext>
            </a:extLst>
          </p:cNvPr>
          <p:cNvSpPr txBox="1"/>
          <p:nvPr/>
        </p:nvSpPr>
        <p:spPr>
          <a:xfrm>
            <a:off x="473030" y="5240981"/>
            <a:ext cx="8211787"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Paul: If it’s true it must be good</a:t>
            </a:r>
          </a:p>
        </p:txBody>
      </p:sp>
    </p:spTree>
    <p:extLst>
      <p:ext uri="{BB962C8B-B14F-4D97-AF65-F5344CB8AC3E}">
        <p14:creationId xmlns:p14="http://schemas.microsoft.com/office/powerpoint/2010/main" val="3122572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9"/>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3"/>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8"/>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3" grpId="0"/>
      <p:bldP spid="3" grpId="1"/>
      <p:bldP spid="8" grpId="0"/>
      <p:bldP spid="8" grpId="1"/>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Tree>
    <p:extLst>
      <p:ext uri="{BB962C8B-B14F-4D97-AF65-F5344CB8AC3E}">
        <p14:creationId xmlns:p14="http://schemas.microsoft.com/office/powerpoint/2010/main" val="1321642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1) It was not in deceit</a:t>
            </a:r>
          </a:p>
        </p:txBody>
      </p:sp>
      <p:sp>
        <p:nvSpPr>
          <p:cNvPr id="3" name="TextBox 2">
            <a:extLst>
              <a:ext uri="{FF2B5EF4-FFF2-40B4-BE49-F238E27FC236}">
                <a16:creationId xmlns:a16="http://schemas.microsoft.com/office/drawing/2014/main" id="{CF0A00D1-F637-4310-B3B7-0D015B18CEDA}"/>
              </a:ext>
            </a:extLst>
          </p:cNvPr>
          <p:cNvSpPr txBox="1"/>
          <p:nvPr/>
        </p:nvSpPr>
        <p:spPr>
          <a:xfrm>
            <a:off x="464457" y="1640113"/>
            <a:ext cx="8280400" cy="584775"/>
          </a:xfrm>
          <a:prstGeom prst="rect">
            <a:avLst/>
          </a:prstGeom>
          <a:noFill/>
        </p:spPr>
        <p:txBody>
          <a:bodyPr wrap="square" rtlCol="0">
            <a:spAutoFit/>
          </a:bodyPr>
          <a:lstStyle/>
          <a:p>
            <a:r>
              <a:rPr lang="en-US" sz="3200" dirty="0"/>
              <a:t>2) Paul was not a man-pleaser</a:t>
            </a:r>
          </a:p>
        </p:txBody>
      </p:sp>
      <p:sp>
        <p:nvSpPr>
          <p:cNvPr id="10" name="TextBox 9">
            <a:extLst>
              <a:ext uri="{FF2B5EF4-FFF2-40B4-BE49-F238E27FC236}">
                <a16:creationId xmlns:a16="http://schemas.microsoft.com/office/drawing/2014/main" id="{499EB1C9-55C4-4F68-8BF0-9FF015BB32F1}"/>
              </a:ext>
            </a:extLst>
          </p:cNvPr>
          <p:cNvSpPr txBox="1"/>
          <p:nvPr/>
        </p:nvSpPr>
        <p:spPr>
          <a:xfrm>
            <a:off x="703946" y="2173176"/>
            <a:ext cx="8040914" cy="3970318"/>
          </a:xfrm>
          <a:prstGeom prst="rect">
            <a:avLst/>
          </a:prstGeom>
          <a:noFill/>
        </p:spPr>
        <p:txBody>
          <a:bodyPr wrap="square" rtlCol="0">
            <a:spAutoFit/>
          </a:bodyPr>
          <a:lstStyle/>
          <a:p>
            <a:pPr marL="231775" indent="-231775">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minari" panose="02000505000000020004" pitchFamily="2" charset="0"/>
              </a:rPr>
              <a:t> </a:t>
            </a:r>
            <a:r>
              <a:rPr lang="en-US" sz="2800" dirty="0">
                <a:solidFill>
                  <a:schemeClr val="accent2">
                    <a:lumMod val="60000"/>
                    <a:lumOff val="40000"/>
                  </a:schemeClr>
                </a:solidFill>
              </a:rPr>
              <a:t>A. T. Robertson (1863-1934) ~ </a:t>
            </a:r>
            <a:r>
              <a:rPr lang="en-US" sz="2800" dirty="0"/>
              <a:t>“Few temptations assail the preacher more strongly than this one to please men, even if God is not pleased … Nothing but experience will convince some preachers how fickle is popular favor and how often it is at the cost of failure to please God. And yet the preacher wishes to win men to Christ. It is all as subtle as it is deceptive.”</a:t>
            </a:r>
          </a:p>
        </p:txBody>
      </p:sp>
    </p:spTree>
    <p:extLst>
      <p:ext uri="{BB962C8B-B14F-4D97-AF65-F5344CB8AC3E}">
        <p14:creationId xmlns:p14="http://schemas.microsoft.com/office/powerpoint/2010/main" val="621261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1) It was not in deceit</a:t>
            </a:r>
          </a:p>
        </p:txBody>
      </p:sp>
      <p:sp>
        <p:nvSpPr>
          <p:cNvPr id="3" name="TextBox 2">
            <a:extLst>
              <a:ext uri="{FF2B5EF4-FFF2-40B4-BE49-F238E27FC236}">
                <a16:creationId xmlns:a16="http://schemas.microsoft.com/office/drawing/2014/main" id="{CF0A00D1-F637-4310-B3B7-0D015B18CEDA}"/>
              </a:ext>
            </a:extLst>
          </p:cNvPr>
          <p:cNvSpPr txBox="1"/>
          <p:nvPr/>
        </p:nvSpPr>
        <p:spPr>
          <a:xfrm>
            <a:off x="464457" y="1640113"/>
            <a:ext cx="8280400" cy="584775"/>
          </a:xfrm>
          <a:prstGeom prst="rect">
            <a:avLst/>
          </a:prstGeom>
          <a:noFill/>
        </p:spPr>
        <p:txBody>
          <a:bodyPr wrap="square" rtlCol="0">
            <a:spAutoFit/>
          </a:bodyPr>
          <a:lstStyle/>
          <a:p>
            <a:r>
              <a:rPr lang="en-US" sz="3200" dirty="0"/>
              <a:t>2) Paul was not a man-pleaser</a:t>
            </a:r>
          </a:p>
        </p:txBody>
      </p:sp>
      <p:sp>
        <p:nvSpPr>
          <p:cNvPr id="7" name="TextBox 6">
            <a:extLst>
              <a:ext uri="{FF2B5EF4-FFF2-40B4-BE49-F238E27FC236}">
                <a16:creationId xmlns:a16="http://schemas.microsoft.com/office/drawing/2014/main" id="{201EB102-AFE9-4B80-B8AD-3E35E201200C}"/>
              </a:ext>
            </a:extLst>
          </p:cNvPr>
          <p:cNvSpPr txBox="1"/>
          <p:nvPr/>
        </p:nvSpPr>
        <p:spPr>
          <a:xfrm>
            <a:off x="469404" y="2184403"/>
            <a:ext cx="8280400" cy="584775"/>
          </a:xfrm>
          <a:prstGeom prst="rect">
            <a:avLst/>
          </a:prstGeom>
          <a:noFill/>
        </p:spPr>
        <p:txBody>
          <a:bodyPr wrap="square" rtlCol="0">
            <a:spAutoFit/>
          </a:bodyPr>
          <a:lstStyle/>
          <a:p>
            <a:r>
              <a:rPr lang="en-US" sz="3200" dirty="0"/>
              <a:t>3) It was not with selfish desire</a:t>
            </a:r>
          </a:p>
        </p:txBody>
      </p:sp>
    </p:spTree>
    <p:extLst>
      <p:ext uri="{BB962C8B-B14F-4D97-AF65-F5344CB8AC3E}">
        <p14:creationId xmlns:p14="http://schemas.microsoft.com/office/powerpoint/2010/main" val="4237029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par>
                                <p:cTn id="10" presetID="3" presetClass="emph" presetSubtype="2" fill="hold" grpId="0" nodeType="withEffect">
                                  <p:stCondLst>
                                    <p:cond delay="0"/>
                                  </p:stCondLst>
                                  <p:childTnLst>
                                    <p:animClr clrSpc="rgb" dir="cw">
                                      <p:cBhvr override="childStyle">
                                        <p:cTn id="11"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Tree>
    <p:extLst>
      <p:ext uri="{BB962C8B-B14F-4D97-AF65-F5344CB8AC3E}">
        <p14:creationId xmlns:p14="http://schemas.microsoft.com/office/powerpoint/2010/main" val="2479636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6" name="TextBox 5">
            <a:extLst>
              <a:ext uri="{FF2B5EF4-FFF2-40B4-BE49-F238E27FC236}">
                <a16:creationId xmlns:a16="http://schemas.microsoft.com/office/drawing/2014/main" id="{87005BD5-0159-4857-9F3C-ECB193B66DAB}"/>
              </a:ext>
            </a:extLst>
          </p:cNvPr>
          <p:cNvSpPr txBox="1"/>
          <p:nvPr/>
        </p:nvSpPr>
        <p:spPr>
          <a:xfrm>
            <a:off x="1193467" y="2687288"/>
            <a:ext cx="2881086" cy="1384995"/>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c. AD 100</a:t>
            </a:r>
          </a:p>
          <a:p>
            <a:pPr algn="ctr"/>
            <a:r>
              <a:rPr lang="en-US" sz="2800" i="1" dirty="0">
                <a:effectLst>
                  <a:outerShdw blurRad="38100" dist="38100" dir="2700000" algn="tl">
                    <a:srgbClr val="000000">
                      <a:alpha val="43137"/>
                    </a:srgbClr>
                  </a:outerShdw>
                </a:effectLst>
              </a:rPr>
              <a:t>“The Teaching”</a:t>
            </a:r>
          </a:p>
          <a:p>
            <a:pPr algn="ctr"/>
            <a:r>
              <a:rPr lang="en-US" sz="2800" b="1" i="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2800" b="1" i="1" dirty="0" err="1">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Didachē</a:t>
            </a:r>
            <a:endParaRPr lang="en-US" sz="2800" b="1" i="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8E27485-C28F-4C4E-80F1-8F42B234641B}"/>
              </a:ext>
            </a:extLst>
          </p:cNvPr>
          <p:cNvSpPr/>
          <p:nvPr/>
        </p:nvSpPr>
        <p:spPr>
          <a:xfrm>
            <a:off x="4578021" y="1159381"/>
            <a:ext cx="3949700" cy="4445000"/>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23F580-BCA5-4F80-9F83-5011BAC87913}"/>
              </a:ext>
            </a:extLst>
          </p:cNvPr>
          <p:cNvSpPr/>
          <p:nvPr/>
        </p:nvSpPr>
        <p:spPr>
          <a:xfrm>
            <a:off x="622300" y="1164234"/>
            <a:ext cx="3949700" cy="4445000"/>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A2C3299-2A8F-4ED2-836B-8DE4FDF81854}"/>
              </a:ext>
            </a:extLst>
          </p:cNvPr>
          <p:cNvGrpSpPr/>
          <p:nvPr/>
        </p:nvGrpSpPr>
        <p:grpSpPr>
          <a:xfrm>
            <a:off x="714491" y="1256336"/>
            <a:ext cx="3857385" cy="4287690"/>
            <a:chOff x="714615" y="1060397"/>
            <a:chExt cx="3857385" cy="4287690"/>
          </a:xfrm>
        </p:grpSpPr>
        <p:sp>
          <p:nvSpPr>
            <p:cNvPr id="10" name="Rectangle 9">
              <a:extLst>
                <a:ext uri="{FF2B5EF4-FFF2-40B4-BE49-F238E27FC236}">
                  <a16:creationId xmlns:a16="http://schemas.microsoft.com/office/drawing/2014/main" id="{03FFC4C4-F497-4ABE-BABA-EC68AF7FBBBE}"/>
                </a:ext>
              </a:extLst>
            </p:cNvPr>
            <p:cNvSpPr/>
            <p:nvPr/>
          </p:nvSpPr>
          <p:spPr>
            <a:xfrm flipH="1">
              <a:off x="714615" y="1060397"/>
              <a:ext cx="3857385" cy="428769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E39B12-30DF-4CF1-9207-7C0E7EA82B7B}"/>
                </a:ext>
              </a:extLst>
            </p:cNvPr>
            <p:cNvSpPr txBox="1"/>
            <p:nvPr/>
          </p:nvSpPr>
          <p:spPr>
            <a:xfrm>
              <a:off x="773871" y="1124071"/>
              <a:ext cx="3762600" cy="4093428"/>
            </a:xfrm>
            <a:prstGeom prst="rect">
              <a:avLst/>
            </a:prstGeom>
            <a:noFill/>
          </p:spPr>
          <p:txBody>
            <a:bodyPr wrap="square" rtlCol="0">
              <a:spAutoFit/>
            </a:bodyPr>
            <a:lstStyle/>
            <a:p>
              <a:r>
                <a:rPr lang="en-US" sz="2000" b="1" dirty="0">
                  <a:solidFill>
                    <a:schemeClr val="bg2">
                      <a:lumMod val="10000"/>
                    </a:schemeClr>
                  </a:solidFill>
                  <a:latin typeface="Arial" panose="020B0604020202020204" pitchFamily="34" charset="0"/>
                  <a:cs typeface="Arial" panose="020B0604020202020204" pitchFamily="34" charset="0"/>
                </a:rPr>
                <a:t>Chapter 11. Concerning Teachers, Apostles, and Prophets.     </a:t>
              </a:r>
              <a:r>
                <a:rPr lang="en-US" sz="2000" dirty="0">
                  <a:solidFill>
                    <a:schemeClr val="bg2">
                      <a:lumMod val="10000"/>
                    </a:schemeClr>
                  </a:solidFill>
                  <a:latin typeface="Arial" panose="020B0604020202020204" pitchFamily="34" charset="0"/>
                  <a:cs typeface="Arial" panose="020B0604020202020204" pitchFamily="34" charset="0"/>
                </a:rPr>
                <a:t>Whosoever, therefore, comes and teaches you all these things that have been said before, receive him. But if the teacher himself turns and teaches another doctrine to the destruction of this, hear him not. But if he teaches so as to increase righteousness and the knowledge of the Lord, receive him as the Lord. But</a:t>
              </a:r>
            </a:p>
          </p:txBody>
        </p:sp>
      </p:grpSp>
      <p:grpSp>
        <p:nvGrpSpPr>
          <p:cNvPr id="12" name="Group 11">
            <a:extLst>
              <a:ext uri="{FF2B5EF4-FFF2-40B4-BE49-F238E27FC236}">
                <a16:creationId xmlns:a16="http://schemas.microsoft.com/office/drawing/2014/main" id="{3D98E42F-922F-47D2-872C-A9357B0CE46F}"/>
              </a:ext>
            </a:extLst>
          </p:cNvPr>
          <p:cNvGrpSpPr/>
          <p:nvPr/>
        </p:nvGrpSpPr>
        <p:grpSpPr>
          <a:xfrm>
            <a:off x="4570703" y="1259918"/>
            <a:ext cx="3857385" cy="4769075"/>
            <a:chOff x="4570703" y="1063979"/>
            <a:chExt cx="3857385" cy="4769075"/>
          </a:xfrm>
        </p:grpSpPr>
        <p:sp>
          <p:nvSpPr>
            <p:cNvPr id="13" name="Rectangle 12">
              <a:extLst>
                <a:ext uri="{FF2B5EF4-FFF2-40B4-BE49-F238E27FC236}">
                  <a16:creationId xmlns:a16="http://schemas.microsoft.com/office/drawing/2014/main" id="{D94667D7-9396-4603-A817-8D4D1423CC86}"/>
                </a:ext>
              </a:extLst>
            </p:cNvPr>
            <p:cNvSpPr/>
            <p:nvPr/>
          </p:nvSpPr>
          <p:spPr>
            <a:xfrm flipV="1">
              <a:off x="4570703" y="1063979"/>
              <a:ext cx="3857385" cy="428769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8D585D1-637F-4ACE-BA76-DE56EEE1ACCC}"/>
                </a:ext>
              </a:extLst>
            </p:cNvPr>
            <p:cNvSpPr txBox="1"/>
            <p:nvPr/>
          </p:nvSpPr>
          <p:spPr>
            <a:xfrm>
              <a:off x="4572000" y="1124073"/>
              <a:ext cx="3856088" cy="4708981"/>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concerning the apostles and prophets, act according to the decree of the Gospel. Let every apostle who comes to you be received as the Lord. But he shall not remain more than one day; or two days, if there's a need. But if he remains three days, he is a false prophet. And when the apostle goes away, let him take nothing but bread until he lodges. If he asks for money, he is a false prophet.</a:t>
              </a:r>
            </a:p>
            <a:p>
              <a:endParaRPr lang="en-US" sz="2000" dirty="0">
                <a:solidFill>
                  <a:schemeClr val="bg2">
                    <a:lumMod val="10000"/>
                  </a:schemeClr>
                </a:solidFill>
                <a:latin typeface="Arial" panose="020B0604020202020204" pitchFamily="34" charset="0"/>
                <a:cs typeface="Arial" panose="020B0604020202020204" pitchFamily="34" charset="0"/>
              </a:endParaRPr>
            </a:p>
            <a:p>
              <a:endParaRPr lang="en-US" sz="2000" dirty="0"/>
            </a:p>
          </p:txBody>
        </p:sp>
      </p:grpSp>
      <p:pic>
        <p:nvPicPr>
          <p:cNvPr id="1026" name="Picture 2" descr="https://upload.wikimedia.org/wikipedia/commons/thumb/8/81/Synaxis_of_the_Twelve_Apostles_by_Constantinople_master_%28early_14th_c.%2C_Pushkin_museum%29.jpg/1024px-Synaxis_of_the_Twelve_Apostles_by_Constantinople_master_%28early_14th_c.%2C_Pushkin_museum%29.jpg">
            <a:extLst>
              <a:ext uri="{FF2B5EF4-FFF2-40B4-BE49-F238E27FC236}">
                <a16:creationId xmlns:a16="http://schemas.microsoft.com/office/drawing/2014/main" id="{9D21E991-7783-4140-B86F-DD71475B9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035" y="1199764"/>
            <a:ext cx="3934822" cy="446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89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7" presetClass="exit" presetSubtype="8" fill="hold" nodeType="clickEffect">
                                  <p:stCondLst>
                                    <p:cond delay="0"/>
                                  </p:stCondLst>
                                  <p:childTnLst>
                                    <p:anim calcmode="lin" valueType="num">
                                      <p:cBhvr>
                                        <p:cTn id="21" dur="500"/>
                                        <p:tgtEl>
                                          <p:spTgt spid="1026"/>
                                        </p:tgtEl>
                                        <p:attrNameLst>
                                          <p:attrName>ppt_x</p:attrName>
                                        </p:attrNameLst>
                                      </p:cBhvr>
                                      <p:tavLst>
                                        <p:tav tm="0">
                                          <p:val>
                                            <p:strVal val="ppt_x"/>
                                          </p:val>
                                        </p:tav>
                                        <p:tav tm="100000">
                                          <p:val>
                                            <p:strVal val="ppt_x-ppt_w/2"/>
                                          </p:val>
                                        </p:tav>
                                      </p:tavLst>
                                    </p:anim>
                                    <p:anim calcmode="lin" valueType="num">
                                      <p:cBhvr>
                                        <p:cTn id="22" dur="500"/>
                                        <p:tgtEl>
                                          <p:spTgt spid="1026"/>
                                        </p:tgtEl>
                                        <p:attrNameLst>
                                          <p:attrName>ppt_y</p:attrName>
                                        </p:attrNameLst>
                                      </p:cBhvr>
                                      <p:tavLst>
                                        <p:tav tm="0">
                                          <p:val>
                                            <p:strVal val="ppt_y"/>
                                          </p:val>
                                        </p:tav>
                                        <p:tav tm="100000">
                                          <p:val>
                                            <p:strVal val="ppt_y"/>
                                          </p:val>
                                        </p:tav>
                                      </p:tavLst>
                                    </p:anim>
                                    <p:anim calcmode="lin" valueType="num">
                                      <p:cBhvr>
                                        <p:cTn id="23" dur="500"/>
                                        <p:tgtEl>
                                          <p:spTgt spid="1026"/>
                                        </p:tgtEl>
                                        <p:attrNameLst>
                                          <p:attrName>ppt_w</p:attrName>
                                        </p:attrNameLst>
                                      </p:cBhvr>
                                      <p:tavLst>
                                        <p:tav tm="0">
                                          <p:val>
                                            <p:strVal val="ppt_w"/>
                                          </p:val>
                                        </p:tav>
                                        <p:tav tm="100000">
                                          <p:val>
                                            <p:fltVal val="0"/>
                                          </p:val>
                                        </p:tav>
                                      </p:tavLst>
                                    </p:anim>
                                    <p:anim calcmode="lin" valueType="num">
                                      <p:cBhvr>
                                        <p:cTn id="24" dur="500"/>
                                        <p:tgtEl>
                                          <p:spTgt spid="1026"/>
                                        </p:tgtEl>
                                        <p:attrNameLst>
                                          <p:attrName>ppt_h</p:attrName>
                                        </p:attrNameLst>
                                      </p:cBhvr>
                                      <p:tavLst>
                                        <p:tav tm="0">
                                          <p:val>
                                            <p:strVal val="ppt_h"/>
                                          </p:val>
                                        </p:tav>
                                        <p:tav tm="100000">
                                          <p:val>
                                            <p:strVal val="ppt_h"/>
                                          </p:val>
                                        </p:tav>
                                      </p:tavLst>
                                    </p:anim>
                                    <p:set>
                                      <p:cBhvr>
                                        <p:cTn id="25" dur="1" fill="hold">
                                          <p:stCondLst>
                                            <p:cond delay="499"/>
                                          </p:stCondLst>
                                        </p:cTn>
                                        <p:tgtEl>
                                          <p:spTgt spid="1026"/>
                                        </p:tgtEl>
                                        <p:attrNameLst>
                                          <p:attrName>style.visibility</p:attrName>
                                        </p:attrNameLst>
                                      </p:cBhvr>
                                      <p:to>
                                        <p:strVal val="hidden"/>
                                      </p:to>
                                    </p:set>
                                  </p:childTnLst>
                                </p:cTn>
                              </p:par>
                            </p:childTnLst>
                          </p:cTn>
                        </p:par>
                        <p:par>
                          <p:cTn id="26" fill="hold">
                            <p:stCondLst>
                              <p:cond delay="500"/>
                            </p:stCondLst>
                            <p:childTnLst>
                              <p:par>
                                <p:cTn id="27" presetID="17"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ppt_w/2"/>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childTnLst>
                                </p:cTn>
                              </p:par>
                              <p:par>
                                <p:cTn id="33" presetID="17" presetClass="entr" presetSubtype="2"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ppt_w/2"/>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baseline="30000" dirty="0"/>
              <a:t>1</a:t>
            </a:r>
            <a:r>
              <a:rPr lang="en-US" sz="2800" dirty="0"/>
              <a:t> </a:t>
            </a:r>
            <a:r>
              <a:rPr lang="en-US" sz="2800" dirty="0">
                <a:solidFill>
                  <a:schemeClr val="accent2">
                    <a:lumMod val="60000"/>
                    <a:lumOff val="40000"/>
                  </a:schemeClr>
                </a:solidFill>
              </a:rPr>
              <a:t>For you yourselves know, brethren, that our coming to you was not in vain. </a:t>
            </a:r>
            <a:r>
              <a:rPr lang="en-US" sz="2800" baseline="30000" dirty="0"/>
              <a:t>2 </a:t>
            </a:r>
            <a:r>
              <a:rPr lang="en-US" sz="2800" dirty="0">
                <a:solidFill>
                  <a:schemeClr val="accent2">
                    <a:lumMod val="60000"/>
                    <a:lumOff val="40000"/>
                  </a:schemeClr>
                </a:solidFill>
              </a:rPr>
              <a:t>But even after we had suffered before and were spitefully treated at Philippi, as you know, we were bold in our God to speak to you the gospel of God in much conflict.</a:t>
            </a:r>
            <a:r>
              <a:rPr lang="en-US" sz="2800" dirty="0"/>
              <a:t> </a:t>
            </a:r>
            <a:r>
              <a:rPr lang="en-US" sz="2800" baseline="30000" dirty="0"/>
              <a:t>3 </a:t>
            </a:r>
            <a:r>
              <a:rPr lang="en-US" sz="2800" dirty="0">
                <a:solidFill>
                  <a:schemeClr val="accent2">
                    <a:lumMod val="60000"/>
                    <a:lumOff val="40000"/>
                  </a:schemeClr>
                </a:solidFill>
              </a:rPr>
              <a:t>For our exhortation </a:t>
            </a:r>
            <a:r>
              <a:rPr lang="en-US" sz="2800" i="1" dirty="0">
                <a:solidFill>
                  <a:schemeClr val="accent2">
                    <a:lumMod val="60000"/>
                    <a:lumOff val="40000"/>
                  </a:schemeClr>
                </a:solidFill>
              </a:rPr>
              <a:t>did</a:t>
            </a:r>
            <a:r>
              <a:rPr lang="en-US" sz="2800" dirty="0">
                <a:solidFill>
                  <a:schemeClr val="accent2">
                    <a:lumMod val="60000"/>
                    <a:lumOff val="40000"/>
                  </a:schemeClr>
                </a:solidFill>
              </a:rPr>
              <a:t> not </a:t>
            </a:r>
            <a:r>
              <a:rPr lang="en-US" sz="2800" i="1" dirty="0">
                <a:solidFill>
                  <a:schemeClr val="accent2">
                    <a:lumMod val="60000"/>
                    <a:lumOff val="40000"/>
                  </a:schemeClr>
                </a:solidFill>
              </a:rPr>
              <a:t>come</a:t>
            </a:r>
            <a:r>
              <a:rPr lang="en-US" sz="2800" dirty="0">
                <a:solidFill>
                  <a:schemeClr val="accent2">
                    <a:lumMod val="60000"/>
                    <a:lumOff val="40000"/>
                  </a:schemeClr>
                </a:solidFill>
              </a:rPr>
              <a:t> from error or uncleanness, nor </a:t>
            </a:r>
            <a:r>
              <a:rPr lang="en-US" sz="2800" i="1" dirty="0">
                <a:solidFill>
                  <a:schemeClr val="accent2">
                    <a:lumMod val="60000"/>
                    <a:lumOff val="40000"/>
                  </a:schemeClr>
                </a:solidFill>
              </a:rPr>
              <a:t>was it</a:t>
            </a:r>
            <a:r>
              <a:rPr lang="en-US" sz="2800" dirty="0">
                <a:solidFill>
                  <a:schemeClr val="accent2">
                    <a:lumMod val="60000"/>
                    <a:lumOff val="40000"/>
                  </a:schemeClr>
                </a:solidFill>
              </a:rPr>
              <a:t> in deceit. </a:t>
            </a:r>
          </a:p>
          <a:p>
            <a:r>
              <a:rPr lang="en-US" sz="2800" baseline="30000" dirty="0"/>
              <a:t>4 </a:t>
            </a:r>
            <a:r>
              <a:rPr lang="en-US" sz="2800" dirty="0">
                <a:solidFill>
                  <a:schemeClr val="accent2">
                    <a:lumMod val="60000"/>
                    <a:lumOff val="40000"/>
                  </a:schemeClr>
                </a:solidFill>
              </a:rPr>
              <a:t>But as we have been approved by God to be entrusted with the gospel, even so we speak, not as pleasing men, but God who tests our hearts. </a:t>
            </a:r>
            <a:endParaRPr lang="en-US" sz="2800" dirty="0"/>
          </a:p>
        </p:txBody>
      </p:sp>
    </p:spTree>
    <p:extLst>
      <p:ext uri="{BB962C8B-B14F-4D97-AF65-F5344CB8AC3E}">
        <p14:creationId xmlns:p14="http://schemas.microsoft.com/office/powerpoint/2010/main" val="36702438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t>1) It was not in deceit</a:t>
            </a:r>
          </a:p>
        </p:txBody>
      </p:sp>
      <p:sp>
        <p:nvSpPr>
          <p:cNvPr id="3" name="TextBox 2">
            <a:extLst>
              <a:ext uri="{FF2B5EF4-FFF2-40B4-BE49-F238E27FC236}">
                <a16:creationId xmlns:a16="http://schemas.microsoft.com/office/drawing/2014/main" id="{CF0A00D1-F637-4310-B3B7-0D015B18CEDA}"/>
              </a:ext>
            </a:extLst>
          </p:cNvPr>
          <p:cNvSpPr txBox="1"/>
          <p:nvPr/>
        </p:nvSpPr>
        <p:spPr>
          <a:xfrm>
            <a:off x="464457" y="1640113"/>
            <a:ext cx="8280400" cy="584775"/>
          </a:xfrm>
          <a:prstGeom prst="rect">
            <a:avLst/>
          </a:prstGeom>
          <a:noFill/>
        </p:spPr>
        <p:txBody>
          <a:bodyPr wrap="square" rtlCol="0">
            <a:spAutoFit/>
          </a:bodyPr>
          <a:lstStyle/>
          <a:p>
            <a:r>
              <a:rPr lang="en-US" sz="3200" dirty="0"/>
              <a:t>2) Paul was not a man-pleaser</a:t>
            </a:r>
          </a:p>
        </p:txBody>
      </p:sp>
      <p:sp>
        <p:nvSpPr>
          <p:cNvPr id="7" name="TextBox 6">
            <a:extLst>
              <a:ext uri="{FF2B5EF4-FFF2-40B4-BE49-F238E27FC236}">
                <a16:creationId xmlns:a16="http://schemas.microsoft.com/office/drawing/2014/main" id="{201EB102-AFE9-4B80-B8AD-3E35E201200C}"/>
              </a:ext>
            </a:extLst>
          </p:cNvPr>
          <p:cNvSpPr txBox="1"/>
          <p:nvPr/>
        </p:nvSpPr>
        <p:spPr>
          <a:xfrm>
            <a:off x="469404" y="2184403"/>
            <a:ext cx="8280400" cy="584775"/>
          </a:xfrm>
          <a:prstGeom prst="rect">
            <a:avLst/>
          </a:prstGeom>
          <a:noFill/>
        </p:spPr>
        <p:txBody>
          <a:bodyPr wrap="square" rtlCol="0">
            <a:spAutoFit/>
          </a:bodyPr>
          <a:lstStyle/>
          <a:p>
            <a:r>
              <a:rPr lang="en-US" sz="3200" dirty="0"/>
              <a:t>3) It was not with selfish desire</a:t>
            </a:r>
          </a:p>
        </p:txBody>
      </p:sp>
      <p:sp>
        <p:nvSpPr>
          <p:cNvPr id="6" name="TextBox 5">
            <a:extLst>
              <a:ext uri="{FF2B5EF4-FFF2-40B4-BE49-F238E27FC236}">
                <a16:creationId xmlns:a16="http://schemas.microsoft.com/office/drawing/2014/main" id="{523C7C19-9096-496D-968A-06CECB8BD918}"/>
              </a:ext>
            </a:extLst>
          </p:cNvPr>
          <p:cNvSpPr txBox="1"/>
          <p:nvPr/>
        </p:nvSpPr>
        <p:spPr>
          <a:xfrm>
            <a:off x="467420" y="2687122"/>
            <a:ext cx="8280400" cy="584775"/>
          </a:xfrm>
          <a:prstGeom prst="rect">
            <a:avLst/>
          </a:prstGeom>
          <a:noFill/>
        </p:spPr>
        <p:txBody>
          <a:bodyPr wrap="square" rtlCol="0">
            <a:spAutoFit/>
          </a:bodyPr>
          <a:lstStyle/>
          <a:p>
            <a:r>
              <a:rPr lang="en-US" sz="3200" dirty="0"/>
              <a:t>4) It was not as a despot</a:t>
            </a:r>
          </a:p>
        </p:txBody>
      </p:sp>
      <p:sp>
        <p:nvSpPr>
          <p:cNvPr id="5" name="TextBox 4">
            <a:extLst>
              <a:ext uri="{FF2B5EF4-FFF2-40B4-BE49-F238E27FC236}">
                <a16:creationId xmlns:a16="http://schemas.microsoft.com/office/drawing/2014/main" id="{E7CE3E06-EB87-43BB-9394-FA11D7D9D306}"/>
              </a:ext>
            </a:extLst>
          </p:cNvPr>
          <p:cNvSpPr txBox="1"/>
          <p:nvPr/>
        </p:nvSpPr>
        <p:spPr>
          <a:xfrm>
            <a:off x="700644" y="3212274"/>
            <a:ext cx="7986156"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minari" panose="02000505000000020004" pitchFamily="2" charset="0"/>
              </a:rPr>
              <a:t> </a:t>
            </a:r>
            <a:r>
              <a:rPr lang="en-US" sz="3200" dirty="0">
                <a:solidFill>
                  <a:schemeClr val="accent2">
                    <a:lumMod val="60000"/>
                    <a:lumOff val="40000"/>
                  </a:schemeClr>
                </a:solidFill>
              </a:rPr>
              <a:t>Dwight Eisenhower ~ </a:t>
            </a:r>
            <a:r>
              <a:rPr lang="en-US" sz="3200" dirty="0"/>
              <a:t>“It’s easier to pull a string than to push it.”</a:t>
            </a:r>
          </a:p>
        </p:txBody>
      </p:sp>
    </p:spTree>
    <p:extLst>
      <p:ext uri="{BB962C8B-B14F-4D97-AF65-F5344CB8AC3E}">
        <p14:creationId xmlns:p14="http://schemas.microsoft.com/office/powerpoint/2010/main" val="1916576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par>
                                <p:cTn id="10" presetID="3" presetClass="emph" presetSubtype="2" fill="hold" grpId="0" nodeType="withEffect">
                                  <p:stCondLst>
                                    <p:cond delay="0"/>
                                  </p:stCondLst>
                                  <p:childTnLst>
                                    <p:animClr clrSpc="rgb" dir="cw">
                                      <p:cBhvr override="childStyle">
                                        <p:cTn id="11" dur="2000" fill="hold"/>
                                        <p:tgtEl>
                                          <p:spTgt spid="3"/>
                                        </p:tgtEl>
                                        <p:attrNameLst>
                                          <p:attrName>style.color</p:attrName>
                                        </p:attrNameLst>
                                      </p:cBhvr>
                                      <p:to>
                                        <a:schemeClr val="accent2"/>
                                      </p:to>
                                    </p:animClr>
                                  </p:childTnLst>
                                </p:cTn>
                              </p:par>
                              <p:par>
                                <p:cTn id="12" presetID="3" presetClass="emph" presetSubtype="2" fill="hold" grpId="0" nodeType="withEffect">
                                  <p:stCondLst>
                                    <p:cond delay="0"/>
                                  </p:stCondLst>
                                  <p:childTnLst>
                                    <p:animClr clrSpc="rgb" dir="cw">
                                      <p:cBhvr override="childStyle">
                                        <p:cTn id="13" dur="2000" fill="hold"/>
                                        <p:tgtEl>
                                          <p:spTgt spid="7"/>
                                        </p:tgtEl>
                                        <p:attrNameLst>
                                          <p:attrName>style.color</p:attrName>
                                        </p:attrNameLst>
                                      </p:cBhvr>
                                      <p:to>
                                        <a:schemeClr val="accent2"/>
                                      </p:to>
                                    </p:animClr>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Tree>
    <p:extLst>
      <p:ext uri="{BB962C8B-B14F-4D97-AF65-F5344CB8AC3E}">
        <p14:creationId xmlns:p14="http://schemas.microsoft.com/office/powerpoint/2010/main" val="3827706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lives</a:t>
            </a:r>
            <a:r>
              <a:rPr lang="en-US" sz="3200" dirty="0"/>
              <a:t> ~ KJV, </a:t>
            </a:r>
            <a:r>
              <a:rPr lang="en-US" sz="3200" dirty="0">
                <a:solidFill>
                  <a:schemeClr val="accent2">
                    <a:lumMod val="60000"/>
                    <a:lumOff val="40000"/>
                  </a:schemeClr>
                </a:solidFill>
              </a:rPr>
              <a:t>souls</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psuchē</a:t>
            </a:r>
            <a:endParaRPr lang="en-US" sz="48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231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Tree>
    <p:extLst>
      <p:ext uri="{BB962C8B-B14F-4D97-AF65-F5344CB8AC3E}">
        <p14:creationId xmlns:p14="http://schemas.microsoft.com/office/powerpoint/2010/main" val="1632815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devoutly</a:t>
            </a:r>
            <a:r>
              <a:rPr lang="en-US" sz="3200" dirty="0"/>
              <a:t> ~ KJV, </a:t>
            </a:r>
            <a:r>
              <a:rPr lang="en-US" sz="3200" dirty="0">
                <a:solidFill>
                  <a:schemeClr val="accent2">
                    <a:lumMod val="60000"/>
                    <a:lumOff val="40000"/>
                  </a:schemeClr>
                </a:solidFill>
              </a:rPr>
              <a:t>holily</a:t>
            </a:r>
            <a:r>
              <a:rPr lang="en-US" sz="3200" dirty="0"/>
              <a:t> </a:t>
            </a:r>
            <a:endParaRPr lang="en-US" sz="7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80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Tree>
    <p:extLst>
      <p:ext uri="{BB962C8B-B14F-4D97-AF65-F5344CB8AC3E}">
        <p14:creationId xmlns:p14="http://schemas.microsoft.com/office/powerpoint/2010/main" val="2932882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baseline="30000" dirty="0"/>
              <a:t>5 </a:t>
            </a:r>
            <a:r>
              <a:rPr lang="en-US" sz="2800" dirty="0">
                <a:solidFill>
                  <a:schemeClr val="accent2">
                    <a:lumMod val="60000"/>
                    <a:lumOff val="40000"/>
                  </a:schemeClr>
                </a:solidFill>
              </a:rPr>
              <a:t>For neither at any time did we use flattering words, as you know, nor a cloak for covetousness—God </a:t>
            </a:r>
            <a:r>
              <a:rPr lang="en-US" sz="2800" i="1" dirty="0">
                <a:solidFill>
                  <a:schemeClr val="accent2">
                    <a:lumMod val="60000"/>
                    <a:lumOff val="40000"/>
                  </a:schemeClr>
                </a:solidFill>
              </a:rPr>
              <a:t>is</a:t>
            </a:r>
            <a:r>
              <a:rPr lang="en-US" sz="2800" dirty="0">
                <a:solidFill>
                  <a:schemeClr val="accent2">
                    <a:lumMod val="60000"/>
                    <a:lumOff val="40000"/>
                  </a:schemeClr>
                </a:solidFill>
              </a:rPr>
              <a:t> witness. </a:t>
            </a:r>
            <a:r>
              <a:rPr lang="en-US" sz="2800" baseline="30000" dirty="0"/>
              <a:t>6 </a:t>
            </a:r>
            <a:r>
              <a:rPr lang="en-US" sz="2800" dirty="0">
                <a:solidFill>
                  <a:schemeClr val="accent2">
                    <a:lumMod val="60000"/>
                    <a:lumOff val="40000"/>
                  </a:schemeClr>
                </a:solidFill>
              </a:rPr>
              <a:t>Nor did we seek glory from men, either from you or from others, when we might have made demands as apostles of Christ. </a:t>
            </a:r>
            <a:r>
              <a:rPr lang="en-US" sz="2800" baseline="30000" dirty="0"/>
              <a:t>7 </a:t>
            </a:r>
            <a:r>
              <a:rPr lang="en-US" sz="2800" dirty="0">
                <a:solidFill>
                  <a:schemeClr val="accent2">
                    <a:lumMod val="60000"/>
                    <a:lumOff val="40000"/>
                  </a:schemeClr>
                </a:solidFill>
              </a:rPr>
              <a:t>But we were gentle among you, just as a nursing </a:t>
            </a:r>
            <a:r>
              <a:rPr lang="en-US" sz="2800" i="1" dirty="0">
                <a:solidFill>
                  <a:schemeClr val="accent2">
                    <a:lumMod val="60000"/>
                    <a:lumOff val="40000"/>
                  </a:schemeClr>
                </a:solidFill>
              </a:rPr>
              <a:t>mother</a:t>
            </a:r>
            <a:r>
              <a:rPr lang="en-US" sz="2800" dirty="0">
                <a:solidFill>
                  <a:schemeClr val="accent2">
                    <a:lumMod val="60000"/>
                    <a:lumOff val="40000"/>
                  </a:schemeClr>
                </a:solidFill>
              </a:rPr>
              <a:t> cherishes her own children. </a:t>
            </a:r>
            <a:r>
              <a:rPr lang="en-US" sz="2800" baseline="30000" dirty="0"/>
              <a:t>8 </a:t>
            </a:r>
            <a:r>
              <a:rPr lang="en-US" sz="2800" dirty="0">
                <a:solidFill>
                  <a:schemeClr val="accent2">
                    <a:lumMod val="60000"/>
                    <a:lumOff val="40000"/>
                  </a:schemeClr>
                </a:solidFill>
              </a:rPr>
              <a:t>So, affectionately longing for you, we were well pleased to impart to you not only the gospel of God, but also our own lives, because you had become dear to us</a:t>
            </a:r>
            <a:r>
              <a:rPr lang="en-US" sz="2800" dirty="0"/>
              <a:t>. </a:t>
            </a:r>
          </a:p>
        </p:txBody>
      </p:sp>
    </p:spTree>
    <p:extLst>
      <p:ext uri="{BB962C8B-B14F-4D97-AF65-F5344CB8AC3E}">
        <p14:creationId xmlns:p14="http://schemas.microsoft.com/office/powerpoint/2010/main" val="753771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baseline="30000" dirty="0"/>
              <a:t>9 </a:t>
            </a:r>
            <a:r>
              <a:rPr lang="en-US" sz="2800" dirty="0">
                <a:solidFill>
                  <a:schemeClr val="accent2">
                    <a:lumMod val="60000"/>
                    <a:lumOff val="40000"/>
                  </a:schemeClr>
                </a:solidFill>
              </a:rPr>
              <a:t>For you remember, brethren, our labor and toil; for laboring night and day, that we might not be a burden to any of you, we preached to you the gospel of God. </a:t>
            </a:r>
          </a:p>
          <a:p>
            <a:r>
              <a:rPr lang="en-US" sz="2800" baseline="30000" dirty="0"/>
              <a:t>10 </a:t>
            </a:r>
            <a:r>
              <a:rPr lang="en-US" sz="2800" dirty="0">
                <a:solidFill>
                  <a:schemeClr val="accent2">
                    <a:lumMod val="60000"/>
                    <a:lumOff val="40000"/>
                  </a:schemeClr>
                </a:solidFill>
              </a:rPr>
              <a:t>You </a:t>
            </a:r>
            <a:r>
              <a:rPr lang="en-US" sz="2800" i="1" dirty="0">
                <a:solidFill>
                  <a:schemeClr val="accent2">
                    <a:lumMod val="60000"/>
                    <a:lumOff val="40000"/>
                  </a:schemeClr>
                </a:solidFill>
              </a:rPr>
              <a:t>are</a:t>
            </a:r>
            <a:r>
              <a:rPr lang="en-US" sz="2800" dirty="0">
                <a:solidFill>
                  <a:schemeClr val="accent2">
                    <a:lumMod val="60000"/>
                    <a:lumOff val="40000"/>
                  </a:schemeClr>
                </a:solidFill>
              </a:rPr>
              <a:t> witnesses, and God </a:t>
            </a:r>
            <a:r>
              <a:rPr lang="en-US" sz="2800" i="1" dirty="0">
                <a:solidFill>
                  <a:schemeClr val="accent2">
                    <a:lumMod val="60000"/>
                    <a:lumOff val="40000"/>
                  </a:schemeClr>
                </a:solidFill>
              </a:rPr>
              <a:t>also,</a:t>
            </a:r>
            <a:r>
              <a:rPr lang="en-US" sz="2800" dirty="0">
                <a:solidFill>
                  <a:schemeClr val="accent2">
                    <a:lumMod val="60000"/>
                    <a:lumOff val="40000"/>
                  </a:schemeClr>
                </a:solidFill>
              </a:rPr>
              <a:t> how devoutly and justly and blamelessly we behaved ourselves among you who believe; </a:t>
            </a:r>
            <a:r>
              <a:rPr lang="en-US" sz="2800" baseline="30000" dirty="0"/>
              <a:t>11 </a:t>
            </a:r>
            <a:r>
              <a:rPr lang="en-US" sz="2800" dirty="0">
                <a:solidFill>
                  <a:schemeClr val="accent2">
                    <a:lumMod val="60000"/>
                    <a:lumOff val="40000"/>
                  </a:schemeClr>
                </a:solidFill>
              </a:rPr>
              <a:t>as you know how we exhorted, and comforted, and charged every one of you, as a father </a:t>
            </a:r>
            <a:r>
              <a:rPr lang="en-US" sz="2800" i="1" dirty="0">
                <a:solidFill>
                  <a:schemeClr val="accent2">
                    <a:lumMod val="60000"/>
                    <a:lumOff val="40000"/>
                  </a:schemeClr>
                </a:solidFill>
              </a:rPr>
              <a:t>does</a:t>
            </a:r>
            <a:r>
              <a:rPr lang="en-US" sz="2800" dirty="0">
                <a:solidFill>
                  <a:schemeClr val="accent2">
                    <a:lumMod val="60000"/>
                    <a:lumOff val="40000"/>
                  </a:schemeClr>
                </a:solidFill>
              </a:rPr>
              <a:t> his own children, </a:t>
            </a:r>
            <a:r>
              <a:rPr lang="en-US" sz="2800" baseline="30000" dirty="0"/>
              <a:t>12 </a:t>
            </a:r>
            <a:r>
              <a:rPr lang="en-US" sz="2800" dirty="0">
                <a:solidFill>
                  <a:schemeClr val="accent2">
                    <a:lumMod val="60000"/>
                    <a:lumOff val="40000"/>
                  </a:schemeClr>
                </a:solidFill>
              </a:rPr>
              <a:t>that you would walk worthy of God who calls you into His own kingdom and glory. </a:t>
            </a:r>
          </a:p>
        </p:txBody>
      </p:sp>
    </p:spTree>
    <p:extLst>
      <p:ext uri="{BB962C8B-B14F-4D97-AF65-F5344CB8AC3E}">
        <p14:creationId xmlns:p14="http://schemas.microsoft.com/office/powerpoint/2010/main" val="4034922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Tree>
    <p:extLst>
      <p:ext uri="{BB962C8B-B14F-4D97-AF65-F5344CB8AC3E}">
        <p14:creationId xmlns:p14="http://schemas.microsoft.com/office/powerpoint/2010/main" val="3619219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pic>
        <p:nvPicPr>
          <p:cNvPr id="2050" name="Picture 2" descr="http://www.thelaughbible.com/wp-content/uploads/2017/03/ferrari.jpg">
            <a:extLst>
              <a:ext uri="{FF2B5EF4-FFF2-40B4-BE49-F238E27FC236}">
                <a16:creationId xmlns:a16="http://schemas.microsoft.com/office/drawing/2014/main" id="{647B8BD9-9D98-43D4-8E27-D3BF965A6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82" y="1235863"/>
            <a:ext cx="6245475" cy="4598448"/>
          </a:xfrm>
          <a:prstGeom prst="rect">
            <a:avLst/>
          </a:prstGeom>
          <a:noFill/>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EEA6F9-D41C-46D2-AE2E-9ED7174143CD}"/>
              </a:ext>
            </a:extLst>
          </p:cNvPr>
          <p:cNvSpPr txBox="1"/>
          <p:nvPr/>
        </p:nvSpPr>
        <p:spPr>
          <a:xfrm>
            <a:off x="1140032" y="1246911"/>
            <a:ext cx="5670468" cy="523220"/>
          </a:xfrm>
          <a:prstGeom prst="rect">
            <a:avLst/>
          </a:prstGeom>
          <a:solidFill>
            <a:schemeClr val="bg1"/>
          </a:solidFill>
        </p:spPr>
        <p:txBody>
          <a:bodyPr wrap="square" rtlCol="0">
            <a:spAutoFit/>
          </a:bodyPr>
          <a:lstStyle/>
          <a:p>
            <a:pPr algn="ctr"/>
            <a:r>
              <a:rPr lang="en-US" sz="2800" dirty="0">
                <a:solidFill>
                  <a:schemeClr val="bg2">
                    <a:lumMod val="10000"/>
                  </a:schemeClr>
                </a:solidFill>
              </a:rPr>
              <a:t>PS, Your girlfriend called for you</a:t>
            </a:r>
            <a:endParaRPr lang="en-US" sz="4400" dirty="0">
              <a:solidFill>
                <a:schemeClr val="bg2">
                  <a:lumMod val="10000"/>
                </a:schemeClr>
              </a:solidFill>
              <a:latin typeface="Luminari" panose="02000505000000020004" pitchFamily="2" charset="0"/>
            </a:endParaRPr>
          </a:p>
        </p:txBody>
      </p:sp>
    </p:spTree>
    <p:extLst>
      <p:ext uri="{BB962C8B-B14F-4D97-AF65-F5344CB8AC3E}">
        <p14:creationId xmlns:p14="http://schemas.microsoft.com/office/powerpoint/2010/main" val="49213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Tree>
    <p:extLst>
      <p:ext uri="{BB962C8B-B14F-4D97-AF65-F5344CB8AC3E}">
        <p14:creationId xmlns:p14="http://schemas.microsoft.com/office/powerpoint/2010/main" val="4189047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solidFill>
                  <a:schemeClr val="accent2">
                    <a:lumMod val="60000"/>
                    <a:lumOff val="40000"/>
                  </a:schemeClr>
                </a:solidFill>
                <a:effectLst>
                  <a:outerShdw blurRad="38100" dist="38100" dir="2700000" algn="tl">
                    <a:srgbClr val="000000">
                      <a:alpha val="43137"/>
                    </a:srgbClr>
                  </a:outerShdw>
                </a:effectLst>
              </a:rPr>
              <a:t>vain</a:t>
            </a:r>
            <a:r>
              <a:rPr lang="en-US" sz="3200" dirty="0">
                <a:effectLst>
                  <a:outerShdw blurRad="38100" dist="38100" dir="2700000" algn="tl">
                    <a:srgbClr val="000000">
                      <a:alpha val="43137"/>
                    </a:srgbClr>
                  </a:outerShdw>
                </a:effectLst>
              </a:rPr>
              <a:t> ~ noun form of </a:t>
            </a:r>
            <a:r>
              <a:rPr lang="en-US" sz="3200" b="1" i="1" dirty="0" err="1">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kenoō</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to make empty</a:t>
            </a:r>
            <a:r>
              <a:rPr lang="en-US" sz="3200" dirty="0">
                <a:effectLst>
                  <a:outerShdw blurRad="38100" dist="38100" dir="2700000" algn="tl">
                    <a:srgbClr val="000000">
                      <a:alpha val="43137"/>
                    </a:srgbClr>
                  </a:outerShdw>
                </a:effectLst>
              </a:rPr>
              <a:t> or </a:t>
            </a:r>
            <a:r>
              <a:rPr lang="en-US" sz="3200" i="1" dirty="0">
                <a:effectLst>
                  <a:outerShdw blurRad="38100" dist="38100" dir="2700000" algn="tl">
                    <a:srgbClr val="000000">
                      <a:alpha val="43137"/>
                    </a:srgbClr>
                  </a:outerShdw>
                </a:effectLst>
              </a:rPr>
              <a:t>to neutralize</a:t>
            </a:r>
            <a:endParaRPr lang="en-US" sz="3200" dirty="0">
              <a:solidFill>
                <a:schemeClr val="bg1"/>
              </a:solidFill>
              <a:effectLst>
                <a:outerShdw blurRad="38100" dist="38100" dir="2700000" algn="tl">
                  <a:srgbClr val="000000">
                    <a:alpha val="43137"/>
                  </a:srgbClr>
                </a:outerShdw>
              </a:effectLst>
              <a:latin typeface="Luminari" panose="02000505000000020004" pitchFamily="2" charset="0"/>
            </a:endParaRPr>
          </a:p>
        </p:txBody>
      </p:sp>
      <p:sp>
        <p:nvSpPr>
          <p:cNvPr id="6" name="Rectangle 5">
            <a:extLst>
              <a:ext uri="{FF2B5EF4-FFF2-40B4-BE49-F238E27FC236}">
                <a16:creationId xmlns:a16="http://schemas.microsoft.com/office/drawing/2014/main" id="{38B9A73C-266E-4BF0-9EC4-689ACB7DECEC}"/>
              </a:ext>
            </a:extLst>
          </p:cNvPr>
          <p:cNvSpPr/>
          <p:nvPr/>
        </p:nvSpPr>
        <p:spPr>
          <a:xfrm>
            <a:off x="6708246" y="2082801"/>
            <a:ext cx="698646"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8DAD19-88D2-43C3-807A-B993ECD18DE0}"/>
              </a:ext>
            </a:extLst>
          </p:cNvPr>
          <p:cNvSpPr/>
          <p:nvPr/>
        </p:nvSpPr>
        <p:spPr>
          <a:xfrm>
            <a:off x="885372" y="2619829"/>
            <a:ext cx="2297384"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0A00D1-F637-4310-B3B7-0D015B18CEDA}"/>
              </a:ext>
            </a:extLst>
          </p:cNvPr>
          <p:cNvSpPr txBox="1"/>
          <p:nvPr/>
        </p:nvSpPr>
        <p:spPr>
          <a:xfrm>
            <a:off x="703943" y="2162625"/>
            <a:ext cx="8040914" cy="206210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 </a:t>
            </a:r>
            <a:r>
              <a:rPr lang="en-US" sz="3200" dirty="0">
                <a:effectLst>
                  <a:outerShdw blurRad="38100" dist="38100" dir="2700000" algn="tl">
                    <a:srgbClr val="000000">
                      <a:alpha val="43137"/>
                    </a:srgbClr>
                  </a:outerShdw>
                </a:effectLst>
              </a:rPr>
              <a:t>Phil. 2:7 – </a:t>
            </a:r>
            <a:r>
              <a:rPr lang="en-US" sz="3200" dirty="0">
                <a:solidFill>
                  <a:schemeClr val="accent2">
                    <a:lumMod val="60000"/>
                    <a:lumOff val="40000"/>
                  </a:schemeClr>
                </a:solidFill>
                <a:effectLst>
                  <a:outerShdw blurRad="38100" dist="38100" dir="2700000" algn="tl">
                    <a:srgbClr val="000000">
                      <a:alpha val="43137"/>
                    </a:srgbClr>
                  </a:outerShdw>
                </a:effectLst>
              </a:rPr>
              <a:t>but made Himself of no reputation, taking the form of a bondservant, </a:t>
            </a:r>
            <a:r>
              <a:rPr lang="en-US" sz="3200" i="1" dirty="0">
                <a:solidFill>
                  <a:schemeClr val="accent2">
                    <a:lumMod val="60000"/>
                    <a:lumOff val="40000"/>
                  </a:schemeClr>
                </a:solidFill>
                <a:effectLst>
                  <a:outerShdw blurRad="38100" dist="38100" dir="2700000" algn="tl">
                    <a:srgbClr val="000000">
                      <a:alpha val="43137"/>
                    </a:srgbClr>
                  </a:outerShdw>
                </a:effectLst>
              </a:rPr>
              <a:t>and</a:t>
            </a:r>
            <a:r>
              <a:rPr lang="en-US" sz="3200" dirty="0">
                <a:solidFill>
                  <a:schemeClr val="accent2">
                    <a:lumMod val="60000"/>
                    <a:lumOff val="40000"/>
                  </a:schemeClr>
                </a:solidFill>
                <a:effectLst>
                  <a:outerShdw blurRad="38100" dist="38100" dir="2700000" algn="tl">
                    <a:srgbClr val="000000">
                      <a:alpha val="43137"/>
                    </a:srgbClr>
                  </a:outerShdw>
                </a:effectLst>
              </a:rPr>
              <a:t> coming in the likeness of men.</a:t>
            </a:r>
          </a:p>
        </p:txBody>
      </p:sp>
      <p:sp>
        <p:nvSpPr>
          <p:cNvPr id="8" name="TextBox 7">
            <a:extLst>
              <a:ext uri="{FF2B5EF4-FFF2-40B4-BE49-F238E27FC236}">
                <a16:creationId xmlns:a16="http://schemas.microsoft.com/office/drawing/2014/main" id="{AD812814-E4BD-4B0F-9AC9-58AAC3B39309}"/>
              </a:ext>
            </a:extLst>
          </p:cNvPr>
          <p:cNvSpPr txBox="1"/>
          <p:nvPr/>
        </p:nvSpPr>
        <p:spPr>
          <a:xfrm>
            <a:off x="703946" y="4158333"/>
            <a:ext cx="80409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 </a:t>
            </a:r>
            <a:r>
              <a:rPr lang="en-US" sz="3200" dirty="0">
                <a:solidFill>
                  <a:schemeClr val="accent2">
                    <a:lumMod val="60000"/>
                    <a:lumOff val="40000"/>
                  </a:schemeClr>
                </a:solidFill>
                <a:effectLst>
                  <a:outerShdw blurRad="38100" dist="38100" dir="2700000" algn="tl">
                    <a:srgbClr val="000000">
                      <a:alpha val="43137"/>
                    </a:srgbClr>
                  </a:outerShdw>
                </a:effectLst>
              </a:rPr>
              <a:t>was not </a:t>
            </a:r>
            <a:r>
              <a:rPr lang="en-US" sz="3200" dirty="0">
                <a:effectLst>
                  <a:outerShdw blurRad="38100" dist="38100" dir="2700000" algn="tl">
                    <a:srgbClr val="000000">
                      <a:alpha val="43137"/>
                    </a:srgbClr>
                  </a:outerShdw>
                </a:effectLst>
              </a:rPr>
              <a:t>~ perfect tense – </a:t>
            </a:r>
            <a:r>
              <a:rPr lang="en-US" sz="3200" i="1" dirty="0">
                <a:effectLst>
                  <a:outerShdw blurRad="38100" dist="38100" dir="2700000" algn="tl">
                    <a:srgbClr val="000000">
                      <a:alpha val="43137"/>
                    </a:srgbClr>
                  </a:outerShdw>
                </a:effectLst>
              </a:rPr>
              <a:t>was not and is not in vain</a:t>
            </a:r>
            <a:endParaRPr lang="en-US" sz="3200" dirty="0">
              <a:solidFill>
                <a:schemeClr val="accent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3402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3"/>
                                        </p:tgtEl>
                                        <p:attrNameLst>
                                          <p:attrName>style.color</p:attrName>
                                        </p:attrNameLst>
                                      </p:cBhvr>
                                      <p:to>
                                        <a:schemeClr val="accent2"/>
                                      </p:to>
                                    </p:animClr>
                                  </p:childTnLst>
                                </p:cTn>
                              </p:par>
                              <p:par>
                                <p:cTn id="29" presetID="1" presetClass="emph" presetSubtype="2" fill="hold" grpId="1" nodeType="withEffect">
                                  <p:stCondLst>
                                    <p:cond delay="0"/>
                                  </p:stCondLst>
                                  <p:childTnLst>
                                    <p:animClr clrSpc="rgb" dir="cw">
                                      <p:cBhvr>
                                        <p:cTn id="30" dur="2000" fill="hold"/>
                                        <p:tgtEl>
                                          <p:spTgt spid="6"/>
                                        </p:tgtEl>
                                        <p:attrNameLst>
                                          <p:attrName>fillcolor</p:attrName>
                                        </p:attrNameLst>
                                      </p:cBhvr>
                                      <p:to>
                                        <a:schemeClr val="accent2"/>
                                      </p:to>
                                    </p:animClr>
                                    <p:set>
                                      <p:cBhvr>
                                        <p:cTn id="31" dur="2000" fill="hold"/>
                                        <p:tgtEl>
                                          <p:spTgt spid="6"/>
                                        </p:tgtEl>
                                        <p:attrNameLst>
                                          <p:attrName>fill.type</p:attrName>
                                        </p:attrNameLst>
                                      </p:cBhvr>
                                      <p:to>
                                        <p:strVal val="solid"/>
                                      </p:to>
                                    </p:set>
                                    <p:set>
                                      <p:cBhvr>
                                        <p:cTn id="32" dur="2000" fill="hold"/>
                                        <p:tgtEl>
                                          <p:spTgt spid="6"/>
                                        </p:tgtEl>
                                        <p:attrNameLst>
                                          <p:attrName>fill.on</p:attrName>
                                        </p:attrNameLst>
                                      </p:cBhvr>
                                      <p:to>
                                        <p:strVal val="true"/>
                                      </p:to>
                                    </p:set>
                                  </p:childTnLst>
                                </p:cTn>
                              </p:par>
                              <p:par>
                                <p:cTn id="33" presetID="1" presetClass="emph" presetSubtype="2" fill="hold" grpId="1" nodeType="withEffect">
                                  <p:stCondLst>
                                    <p:cond delay="0"/>
                                  </p:stCondLst>
                                  <p:childTnLst>
                                    <p:animClr clrSpc="rgb" dir="cw">
                                      <p:cBhvr>
                                        <p:cTn id="34" dur="2000" fill="hold"/>
                                        <p:tgtEl>
                                          <p:spTgt spid="7"/>
                                        </p:tgtEl>
                                        <p:attrNameLst>
                                          <p:attrName>fillcolor</p:attrName>
                                        </p:attrNameLst>
                                      </p:cBhvr>
                                      <p:to>
                                        <a:schemeClr val="accent2"/>
                                      </p:to>
                                    </p:animClr>
                                    <p:set>
                                      <p:cBhvr>
                                        <p:cTn id="35" dur="2000" fill="hold"/>
                                        <p:tgtEl>
                                          <p:spTgt spid="7"/>
                                        </p:tgtEl>
                                        <p:attrNameLst>
                                          <p:attrName>fill.type</p:attrName>
                                        </p:attrNameLst>
                                      </p:cBhvr>
                                      <p:to>
                                        <p:strVal val="solid"/>
                                      </p:to>
                                    </p:set>
                                    <p:set>
                                      <p:cBhvr>
                                        <p:cTn id="36"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7" grpId="0" animBg="1"/>
      <p:bldP spid="7" grpId="1" animBg="1"/>
      <p:bldP spid="3" grpId="0"/>
      <p:bldP spid="3"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2:1-12</a:t>
            </a:r>
          </a:p>
        </p:txBody>
      </p:sp>
    </p:spTree>
    <p:extLst>
      <p:ext uri="{BB962C8B-B14F-4D97-AF65-F5344CB8AC3E}">
        <p14:creationId xmlns:p14="http://schemas.microsoft.com/office/powerpoint/2010/main" val="617942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Thessalonian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ssalonians">
      <a:majorFont>
        <a:latin typeface="Luminari"/>
        <a:ea typeface=""/>
        <a:cs typeface=""/>
      </a:majorFont>
      <a:minorFont>
        <a:latin typeface="Lumina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latin typeface="Luminari" panose="02000505000000020004" pitchFamily="2" charset="0"/>
          </a:defRPr>
        </a:defPPr>
      </a:lstStyle>
    </a:txDef>
  </a:objectDefaults>
  <a:extraClrSchemeLst/>
  <a:extLst>
    <a:ext uri="{05A4C25C-085E-4340-85A3-A5531E510DB2}">
      <thm15:themeFamily xmlns:thm15="http://schemas.microsoft.com/office/thememl/2012/main" name="Thessalonians.potx" id="{E0A30C10-B5CF-4F9F-82AA-37F1709DE415}" vid="{7C94C771-6220-4C8D-82AF-4EE7DCC3ECD9}"/>
    </a:ext>
  </a:extLst>
</a:theme>
</file>

<file path=docProps/app.xml><?xml version="1.0" encoding="utf-8"?>
<Properties xmlns="http://schemas.openxmlformats.org/officeDocument/2006/extended-properties" xmlns:vt="http://schemas.openxmlformats.org/officeDocument/2006/docPropsVTypes">
  <Template>Thessalonians</Template>
  <TotalTime>4604</TotalTime>
  <Words>637</Words>
  <Application>Microsoft Office PowerPoint</Application>
  <PresentationFormat>On-screen Show (4:3)</PresentationFormat>
  <Paragraphs>76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Roman</vt:lpstr>
      <vt:lpstr>Luminari</vt:lpstr>
      <vt:lpstr>Poor Richard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2017-11-20T18:09:47Z</dcterms:created>
  <dcterms:modified xsi:type="dcterms:W3CDTF">2017-11-26T14:17:07Z</dcterms:modified>
</cp:coreProperties>
</file>